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modernComment_108_51A45178.xml" ContentType="application/vnd.ms-powerpoint.comment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omments/modernComment_7FFFF50E_4EB4A568.xml" ContentType="application/vnd.ms-powerpoint.comment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comments/modernComment_102_34BEFA1A.xml" ContentType="application/vnd.ms-powerpoint.comments+xml"/>
  <Override PartName="/ppt/notesSlides/notesSlide38.xml" ContentType="application/vnd.openxmlformats-officedocument.presentationml.notesSlide+xml"/>
  <Override PartName="/ppt/comments/modernComment_3871_4F9A4B5.xml" ContentType="application/vnd.ms-powerpoint.comments+xml"/>
  <Override PartName="/ppt/notesSlides/notesSlide39.xml" ContentType="application/vnd.openxmlformats-officedocument.presentationml.notesSlide+xml"/>
  <Override PartName="/ppt/comments/modernComment_105_975464F9.xml" ContentType="application/vnd.ms-powerpoint.comments+xml"/>
  <Override PartName="/ppt/notesSlides/notesSlide40.xml" ContentType="application/vnd.openxmlformats-officedocument.presentationml.notesSlide+xml"/>
  <Override PartName="/ppt/comments/modernComment_106_52CAF4F9.xml" ContentType="application/vnd.ms-powerpoint.comments+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comments/modernComment_3873_820B69A.xml" ContentType="application/vnd.ms-powerpoint.comment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omments/modernComment_111_B2DC0808.xml" ContentType="application/vnd.ms-powerpoint.comment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omments/modernComment_7FFFF50F_CD1207C0.xml" ContentType="application/vnd.ms-powerpoint.comments+xml"/>
  <Override PartName="/ppt/notesSlides/notesSlide54.xml" ContentType="application/vnd.openxmlformats-officedocument.presentationml.notesSlide+xml"/>
  <Override PartName="/ppt/comments/modernComment_7FFFF510_B459601D.xml" ContentType="application/vnd.ms-powerpoint.comment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15"/>
  </p:notesMasterIdLst>
  <p:handoutMasterIdLst>
    <p:handoutMasterId r:id="rId116"/>
  </p:handoutMasterIdLst>
  <p:sldIdLst>
    <p:sldId id="2147480844" r:id="rId5"/>
    <p:sldId id="2147480834" r:id="rId6"/>
    <p:sldId id="2147480845" r:id="rId7"/>
    <p:sldId id="257" r:id="rId8"/>
    <p:sldId id="547" r:id="rId9"/>
    <p:sldId id="2147480858" r:id="rId10"/>
    <p:sldId id="2147480854" r:id="rId11"/>
    <p:sldId id="2147480855" r:id="rId12"/>
    <p:sldId id="2147480856" r:id="rId13"/>
    <p:sldId id="2147480851" r:id="rId14"/>
    <p:sldId id="2147480853" r:id="rId15"/>
    <p:sldId id="2147480859" r:id="rId16"/>
    <p:sldId id="2147480860" r:id="rId17"/>
    <p:sldId id="2147480861" r:id="rId18"/>
    <p:sldId id="2147480862" r:id="rId19"/>
    <p:sldId id="2147480863" r:id="rId20"/>
    <p:sldId id="2147480864" r:id="rId21"/>
    <p:sldId id="2147480865" r:id="rId22"/>
    <p:sldId id="2147480866" r:id="rId23"/>
    <p:sldId id="2147480867" r:id="rId24"/>
    <p:sldId id="2147480868" r:id="rId25"/>
    <p:sldId id="560" r:id="rId26"/>
    <p:sldId id="287" r:id="rId27"/>
    <p:sldId id="289" r:id="rId28"/>
    <p:sldId id="290" r:id="rId29"/>
    <p:sldId id="291" r:id="rId30"/>
    <p:sldId id="292" r:id="rId31"/>
    <p:sldId id="293" r:id="rId32"/>
    <p:sldId id="294" r:id="rId33"/>
    <p:sldId id="295" r:id="rId34"/>
    <p:sldId id="296" r:id="rId35"/>
    <p:sldId id="275" r:id="rId36"/>
    <p:sldId id="276" r:id="rId37"/>
    <p:sldId id="2147480869" r:id="rId38"/>
    <p:sldId id="284" r:id="rId39"/>
    <p:sldId id="283" r:id="rId40"/>
    <p:sldId id="285" r:id="rId41"/>
    <p:sldId id="286" r:id="rId42"/>
    <p:sldId id="561" r:id="rId43"/>
    <p:sldId id="562" r:id="rId44"/>
    <p:sldId id="259" r:id="rId45"/>
    <p:sldId id="260" r:id="rId46"/>
    <p:sldId id="2147480870" r:id="rId47"/>
    <p:sldId id="563" r:id="rId48"/>
    <p:sldId id="564" r:id="rId49"/>
    <p:sldId id="565" r:id="rId50"/>
    <p:sldId id="279" r:id="rId51"/>
    <p:sldId id="566" r:id="rId52"/>
    <p:sldId id="264" r:id="rId53"/>
    <p:sldId id="265" r:id="rId54"/>
    <p:sldId id="567" r:id="rId55"/>
    <p:sldId id="266" r:id="rId56"/>
    <p:sldId id="568" r:id="rId57"/>
    <p:sldId id="569" r:id="rId58"/>
    <p:sldId id="2147480846" r:id="rId59"/>
    <p:sldId id="570" r:id="rId60"/>
    <p:sldId id="14447" r:id="rId61"/>
    <p:sldId id="548" r:id="rId62"/>
    <p:sldId id="549" r:id="rId63"/>
    <p:sldId id="550" r:id="rId64"/>
    <p:sldId id="2147480843" r:id="rId65"/>
    <p:sldId id="258" r:id="rId66"/>
    <p:sldId id="14453" r:id="rId67"/>
    <p:sldId id="14448" r:id="rId68"/>
    <p:sldId id="14449" r:id="rId69"/>
    <p:sldId id="261" r:id="rId70"/>
    <p:sldId id="262" r:id="rId71"/>
    <p:sldId id="263" r:id="rId72"/>
    <p:sldId id="14450" r:id="rId73"/>
    <p:sldId id="14451" r:id="rId74"/>
    <p:sldId id="14452" r:id="rId75"/>
    <p:sldId id="267" r:id="rId76"/>
    <p:sldId id="268" r:id="rId77"/>
    <p:sldId id="269" r:id="rId78"/>
    <p:sldId id="270" r:id="rId79"/>
    <p:sldId id="271" r:id="rId80"/>
    <p:sldId id="272" r:id="rId81"/>
    <p:sldId id="273" r:id="rId82"/>
    <p:sldId id="14465" r:id="rId83"/>
    <p:sldId id="14454" r:id="rId84"/>
    <p:sldId id="14456" r:id="rId85"/>
    <p:sldId id="14457" r:id="rId86"/>
    <p:sldId id="14458" r:id="rId87"/>
    <p:sldId id="14459" r:id="rId88"/>
    <p:sldId id="14460" r:id="rId89"/>
    <p:sldId id="14461" r:id="rId90"/>
    <p:sldId id="14462" r:id="rId91"/>
    <p:sldId id="14455" r:id="rId92"/>
    <p:sldId id="14463" r:id="rId93"/>
    <p:sldId id="2147480835" r:id="rId94"/>
    <p:sldId id="2147480836" r:id="rId95"/>
    <p:sldId id="14464" r:id="rId96"/>
    <p:sldId id="437" r:id="rId97"/>
    <p:sldId id="2147480837" r:id="rId98"/>
    <p:sldId id="14444" r:id="rId99"/>
    <p:sldId id="2147480826" r:id="rId100"/>
    <p:sldId id="2147480827" r:id="rId101"/>
    <p:sldId id="2147480828" r:id="rId102"/>
    <p:sldId id="2147480829" r:id="rId103"/>
    <p:sldId id="2147480830" r:id="rId104"/>
    <p:sldId id="2147479026" r:id="rId105"/>
    <p:sldId id="2147480833" r:id="rId106"/>
    <p:sldId id="2147480838" r:id="rId107"/>
    <p:sldId id="2147480841" r:id="rId108"/>
    <p:sldId id="2147480842" r:id="rId109"/>
    <p:sldId id="2147480847" r:id="rId110"/>
    <p:sldId id="2147480848" r:id="rId111"/>
    <p:sldId id="310" r:id="rId112"/>
    <p:sldId id="538" r:id="rId113"/>
    <p:sldId id="537" r:id="rId1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Welcome" id="{3AB9FFA1-3F76-4AC7-A512-D24585CA26FF}">
          <p14:sldIdLst>
            <p14:sldId id="2147480844"/>
          </p14:sldIdLst>
        </p14:section>
        <p14:section name="Keynote Speaker " id="{52EFF4E0-C383-450B-AFE0-080FB8B5B49E}">
          <p14:sldIdLst>
            <p14:sldId id="2147480834"/>
          </p14:sldIdLst>
        </p14:section>
        <p14:section name="Ice break activity " id="{DA73DF91-9B9E-4520-8180-4716F59EE545}">
          <p14:sldIdLst>
            <p14:sldId id="2147480845"/>
          </p14:sldIdLst>
        </p14:section>
        <p14:section name="D1S1 Agenda" id="{CCF890E9-351C-418A-B3C0-10F17C7837F5}">
          <p14:sldIdLst>
            <p14:sldId id="257"/>
          </p14:sldIdLst>
        </p14:section>
        <p14:section name="D1S1 Intro ad/dis of AI-driven testing (30 mins)" id="{CC9C1E0D-60E0-4153-9C11-D6D5514457FC}">
          <p14:sldIdLst>
            <p14:sldId id="547"/>
            <p14:sldId id="2147480858"/>
            <p14:sldId id="2147480854"/>
            <p14:sldId id="2147480855"/>
            <p14:sldId id="2147480856"/>
            <p14:sldId id="2147480851"/>
            <p14:sldId id="2147480853"/>
            <p14:sldId id="2147480859"/>
            <p14:sldId id="2147480860"/>
            <p14:sldId id="2147480861"/>
            <p14:sldId id="2147480862"/>
            <p14:sldId id="2147480863"/>
            <p14:sldId id="2147480864"/>
            <p14:sldId id="2147480865"/>
            <p14:sldId id="2147480866"/>
            <p14:sldId id="2147480867"/>
            <p14:sldId id="2147480868"/>
            <p14:sldId id="560"/>
            <p14:sldId id="287"/>
            <p14:sldId id="289"/>
            <p14:sldId id="290"/>
            <p14:sldId id="291"/>
            <p14:sldId id="292"/>
            <p14:sldId id="293"/>
            <p14:sldId id="294"/>
            <p14:sldId id="295"/>
            <p14:sldId id="296"/>
            <p14:sldId id="275"/>
            <p14:sldId id="276"/>
            <p14:sldId id="2147480869"/>
            <p14:sldId id="284"/>
            <p14:sldId id="283"/>
            <p14:sldId id="285"/>
            <p14:sldId id="286"/>
            <p14:sldId id="561"/>
            <p14:sldId id="562"/>
            <p14:sldId id="259"/>
            <p14:sldId id="260"/>
            <p14:sldId id="2147480870"/>
            <p14:sldId id="563"/>
            <p14:sldId id="564"/>
          </p14:sldIdLst>
        </p14:section>
        <p14:section name="D1S1 Live Poll Activity (15 min)" id="{C4B9B055-1B4C-4B35-BEF1-7771990E1FB2}">
          <p14:sldIdLst>
            <p14:sldId id="565"/>
            <p14:sldId id="279"/>
            <p14:sldId id="566"/>
            <p14:sldId id="264"/>
            <p14:sldId id="265"/>
          </p14:sldIdLst>
        </p14:section>
        <p14:section name="D1S1 Case Studies (15 mins)" id="{AD7EB923-7DB2-472B-9398-6AAF420AD60E}">
          <p14:sldIdLst>
            <p14:sldId id="567"/>
            <p14:sldId id="266"/>
          </p14:sldIdLst>
        </p14:section>
        <p14:section name="D1S1 Interactive Discussion (30 min)" id="{67C8F35C-B972-4633-B4B3-3A7F7DC0B029}">
          <p14:sldIdLst>
            <p14:sldId id="568"/>
            <p14:sldId id="569"/>
            <p14:sldId id="2147480846"/>
          </p14:sldIdLst>
        </p14:section>
        <p14:section name="Day 1 - Session 2" id="{60C0917A-9B77-46B2-8555-431AF2E1E590}">
          <p14:sldIdLst>
            <p14:sldId id="570"/>
            <p14:sldId id="14447"/>
            <p14:sldId id="548"/>
            <p14:sldId id="549"/>
            <p14:sldId id="550"/>
            <p14:sldId id="2147480843"/>
            <p14:sldId id="258"/>
            <p14:sldId id="14453"/>
          </p14:sldIdLst>
        </p14:section>
        <p14:section name="D1S2 Tools Demonstration" id="{ADFA6CBD-6C13-4AA1-AF11-2473F2EBF824}">
          <p14:sldIdLst>
            <p14:sldId id="14448"/>
            <p14:sldId id="14449"/>
            <p14:sldId id="261"/>
            <p14:sldId id="262"/>
            <p14:sldId id="263"/>
            <p14:sldId id="14450"/>
            <p14:sldId id="14451"/>
            <p14:sldId id="14452"/>
            <p14:sldId id="267"/>
            <p14:sldId id="268"/>
            <p14:sldId id="269"/>
            <p14:sldId id="270"/>
            <p14:sldId id="271"/>
            <p14:sldId id="272"/>
            <p14:sldId id="273"/>
          </p14:sldIdLst>
        </p14:section>
        <p14:section name="D1S3 Day 1 - Session 3" id="{18578A8B-9FBB-483E-935F-67DE5893F605}">
          <p14:sldIdLst>
            <p14:sldId id="14465"/>
          </p14:sldIdLst>
        </p14:section>
        <p14:section name="D1S3 Day 1 Session 3 Agenda" id="{3709DD14-1B0B-495D-9DD2-074287AA780E}">
          <p14:sldIdLst>
            <p14:sldId id="14454"/>
            <p14:sldId id="14456"/>
            <p14:sldId id="14457"/>
            <p14:sldId id="14458"/>
            <p14:sldId id="14459"/>
            <p14:sldId id="14460"/>
            <p14:sldId id="14461"/>
            <p14:sldId id="14462"/>
            <p14:sldId id="14455"/>
            <p14:sldId id="14463"/>
            <p14:sldId id="2147480835"/>
            <p14:sldId id="2147480836"/>
            <p14:sldId id="14464"/>
          </p14:sldIdLst>
        </p14:section>
        <p14:section name="Day 2 - Session 1" id="{A0F38CC8-AB84-44DD-B487-EC35979B60A9}">
          <p14:sldIdLst>
            <p14:sldId id="437"/>
            <p14:sldId id="2147480837"/>
            <p14:sldId id="14444"/>
            <p14:sldId id="2147480826"/>
            <p14:sldId id="2147480827"/>
            <p14:sldId id="2147480828"/>
            <p14:sldId id="2147480829"/>
            <p14:sldId id="2147480830"/>
            <p14:sldId id="2147479026"/>
          </p14:sldIdLst>
        </p14:section>
        <p14:section name="Day 2 Sessioon 2 Panel Discussion" id="{6AF3B703-DECB-4CD6-984D-41C91BFE64A0}">
          <p14:sldIdLst>
            <p14:sldId id="2147480833"/>
          </p14:sldIdLst>
        </p14:section>
        <p14:section name="Day 2 Session 3 Industrial Case Studies" id="{F273A0B3-7A6C-4944-94DA-74C0F33F32CD}">
          <p14:sldIdLst>
            <p14:sldId id="2147480838"/>
            <p14:sldId id="2147480841"/>
            <p14:sldId id="2147480842"/>
            <p14:sldId id="2147480847"/>
            <p14:sldId id="2147480848"/>
          </p14:sldIdLst>
        </p14:section>
        <p14:section name="Appendices" id="{4F6D39A5-3E2E-4976-9AD6-627E76B6D9E1}">
          <p14:sldIdLst>
            <p14:sldId id="310"/>
            <p14:sldId id="538"/>
            <p14:sldId id="537"/>
          </p14:sldIdLst>
        </p14:section>
        <p14:section name="Template Slides" id="{7AE53AC2-402A-4EF8-A16D-563CCC97F6BD}">
          <p14:sldIdLst/>
        </p14:section>
      </p14:sectionLst>
    </p:ext>
    <p:ext uri="{EFAFB233-063F-42B5-8137-9DF3F51BA10A}">
      <p15:sldGuideLst xmlns:p15="http://schemas.microsoft.com/office/powerpoint/2012/main">
        <p15:guide id="1" pos="3192" userDrawn="1">
          <p15:clr>
            <a:srgbClr val="A4A3A4"/>
          </p15:clr>
        </p15:guide>
        <p15:guide id="2" orient="horz" pos="216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68A8C77-D7F1-ED31-965A-6C5108543442}" name="Sankesh Kumar(UST,IN)" initials="SK" userId="S::254066@ust.com::c6f5311d-d40f-451a-8a8b-4674cbd38663" providerId="AD"/>
  <p188:author id="{AB4CD8A7-6064-512B-F5A2-705EAF7DC7F6}" name="Yashar Baradaranshokouhi" initials="YB" userId="S::Y.Baradaranshokouhi@leedstrinity.ac.uk::c56d6ee3-cae2-4f64-95c5-cc7f3dbc17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11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C013834-CBD4-9F15-E7D9-6A89A1E5191C}" v="3" dt="2025-06-06T22:03:14.189"/>
  </p1510:revLst>
</p1510:revInfo>
</file>

<file path=ppt/tableStyles.xml><?xml version="1.0" encoding="utf-8"?>
<a:tblStyleLst xmlns:a="http://schemas.openxmlformats.org/drawingml/2006/main" def="{87103D19-456E-4ACA-AAA1-257D443D96B4}">
  <a:tblStyle styleId="{87103D19-456E-4ACA-AAA1-257D443D96B4}" styleName="UST Table 01">
    <a:wholeTbl>
      <a:tcTxStyle>
        <a:fontRef idx="minor"/>
        <a:schemeClr val="tx1"/>
      </a:tcTxStyle>
      <a:tcStyle>
        <a:tcBdr>
          <a:left>
            <a:ln>
              <a:noFill/>
            </a:ln>
          </a:left>
          <a:right>
            <a:ln>
              <a:noFill/>
            </a:ln>
          </a:right>
          <a:top>
            <a:ln w="6350">
              <a:solidFill>
                <a:schemeClr val="tx1"/>
              </a:solidFill>
            </a:ln>
          </a:top>
          <a:bottom>
            <a:ln w="6350">
              <a:solidFill>
                <a:schemeClr val="tx1"/>
              </a:solidFill>
            </a:ln>
          </a:bottom>
          <a:insideH>
            <a:ln w="6350">
              <a:solidFill>
                <a:schemeClr val="tx1"/>
              </a:solidFill>
            </a:ln>
          </a:insideH>
          <a:insideV>
            <a:ln>
              <a:noFill/>
            </a:ln>
          </a:insideV>
        </a:tcBdr>
        <a:fill>
          <a:noFill/>
        </a:fill>
      </a:tcStyle>
    </a:wholeTbl>
    <a:band1H>
      <a:tcStyle>
        <a:tcBdr>
          <a:top>
            <a:ln>
              <a:noFill/>
            </a:ln>
          </a:top>
          <a:bottom>
            <a:ln>
              <a:noFill/>
            </a:ln>
          </a:bottom>
        </a:tcBdr>
        <a:fill>
          <a:solidFill>
            <a:schemeClr val="bg2"/>
          </a:solidFill>
        </a:fill>
      </a:tcStyle>
    </a:band1H>
    <a:band2H>
      <a:tcStyle>
        <a:tcBdr>
          <a:top>
            <a:ln>
              <a:noFill/>
            </a:ln>
          </a:top>
          <a:bottom>
            <a:ln>
              <a:noFill/>
            </a:ln>
          </a:bottom>
        </a:tcBdr>
        <a:fill>
          <a:noFill/>
        </a:fill>
      </a:tcStyle>
    </a:band2H>
    <a:band1V>
      <a:tcStyle>
        <a:tcBdr/>
        <a:fill>
          <a:solidFill>
            <a:schemeClr val="bg2"/>
          </a:solidFill>
        </a:fill>
      </a:tcStyle>
    </a:band1V>
    <a:band2V>
      <a:tcStyle>
        <a:tcBdr/>
        <a:fill>
          <a:noFill/>
        </a:fill>
      </a:tcStyle>
    </a:band2V>
    <a:lastCol>
      <a:tcTxStyle b="on"/>
      <a:tcStyle>
        <a:tcBdr/>
      </a:tcStyle>
    </a:lastCol>
    <a:firstCol>
      <a:tcTxStyle b="on"/>
      <a:tcStyle>
        <a:tcBdr/>
      </a:tcStyle>
    </a:firstCol>
    <a:lastRow>
      <a:tcTxStyle b="on"/>
      <a:tcStyle>
        <a:tcBdr>
          <a:top>
            <a:ln w="19050">
              <a:solidFill>
                <a:schemeClr val="tx1"/>
              </a:solidFill>
            </a:ln>
          </a:top>
          <a:bottom>
            <a:ln>
              <a:noFill/>
            </a:ln>
          </a:bottom>
        </a:tcBdr>
        <a:fill>
          <a:noFill/>
        </a:fill>
      </a:tcStyle>
    </a:lastRow>
    <a:firstRow>
      <a:tcTxStyle b="on">
        <a:schemeClr val="bg1"/>
      </a:tcTxStyle>
      <a:tcStyle>
        <a:tcBdr>
          <a:top>
            <a:ln>
              <a:noFill/>
            </a:ln>
          </a:top>
          <a:bottom>
            <a:ln>
              <a:noFill/>
            </a:ln>
          </a:bottom>
        </a:tcBdr>
        <a:fill>
          <a:solidFill>
            <a:schemeClr val="tx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00" autoAdjust="0"/>
    <p:restoredTop sz="74221" autoAdjust="0"/>
  </p:normalViewPr>
  <p:slideViewPr>
    <p:cSldViewPr snapToGrid="0">
      <p:cViewPr varScale="1">
        <p:scale>
          <a:sx n="115" d="100"/>
          <a:sy n="115" d="100"/>
        </p:scale>
        <p:origin x="168" y="102"/>
      </p:cViewPr>
      <p:guideLst>
        <p:guide pos="3192"/>
        <p:guide orient="horz" pos="2160"/>
      </p:guideLst>
    </p:cSldViewPr>
  </p:slideViewPr>
  <p:outlineViewPr>
    <p:cViewPr>
      <p:scale>
        <a:sx n="33" d="100"/>
        <a:sy n="33" d="100"/>
      </p:scale>
      <p:origin x="0" y="-34518"/>
    </p:cViewPr>
  </p:outlineViewPr>
  <p:notesTextViewPr>
    <p:cViewPr>
      <p:scale>
        <a:sx n="3" d="2"/>
        <a:sy n="3" d="2"/>
      </p:scale>
      <p:origin x="0" y="0"/>
    </p:cViewPr>
  </p:notesTextViewPr>
  <p:sorterViewPr>
    <p:cViewPr>
      <p:scale>
        <a:sx n="66" d="100"/>
        <a:sy n="66" d="100"/>
      </p:scale>
      <p:origin x="0" y="-13170"/>
    </p:cViewPr>
  </p:sorterViewPr>
  <p:notesViewPr>
    <p:cSldViewPr snapToGrid="0">
      <p:cViewPr>
        <p:scale>
          <a:sx n="1" d="2"/>
          <a:sy n="1" d="2"/>
        </p:scale>
        <p:origin x="4680" y="2046"/>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presProps" Target="presProps.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microsoft.com/office/2018/10/relationships/authors" Target="author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viewProps" Target="viewProp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theme" Target="theme/theme1.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notesMaster" Target="notesMasters/notesMaster1.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microsoft.com/office/2016/11/relationships/changesInfo" Target="changesInfos/changesInfo1.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ashar Baradaranshokouhi" userId="c56d6ee3-cae2-4f64-95c5-cc7f3dbc1758" providerId="ADAL" clId="{2C36AB46-5483-4F3E-B1EE-BFA5BB4FA332}"/>
    <pc:docChg chg="modSld">
      <pc:chgData name="Yashar Baradaranshokouhi" userId="c56d6ee3-cae2-4f64-95c5-cc7f3dbc1758" providerId="ADAL" clId="{2C36AB46-5483-4F3E-B1EE-BFA5BB4FA332}" dt="2025-06-03T23:17:06.598" v="35" actId="20577"/>
      <pc:docMkLst>
        <pc:docMk/>
      </pc:docMkLst>
      <pc:sldChg chg="modSp modNotesTx">
        <pc:chgData name="Yashar Baradaranshokouhi" userId="c56d6ee3-cae2-4f64-95c5-cc7f3dbc1758" providerId="ADAL" clId="{2C36AB46-5483-4F3E-B1EE-BFA5BB4FA332}" dt="2025-06-03T23:17:06.598" v="35" actId="20577"/>
        <pc:sldMkLst>
          <pc:docMk/>
          <pc:sldMk cId="3426390563" sldId="2147480845"/>
        </pc:sldMkLst>
        <pc:graphicFrameChg chg="mod">
          <ac:chgData name="Yashar Baradaranshokouhi" userId="c56d6ee3-cae2-4f64-95c5-cc7f3dbc1758" providerId="ADAL" clId="{2C36AB46-5483-4F3E-B1EE-BFA5BB4FA332}" dt="2025-06-03T23:11:44.331" v="30" actId="20577"/>
          <ac:graphicFrameMkLst>
            <pc:docMk/>
            <pc:sldMk cId="3426390563" sldId="2147480845"/>
            <ac:graphicFrameMk id="5" creationId="{71D37E6D-C8C9-97A0-890B-F626869FCD20}"/>
          </ac:graphicFrameMkLst>
        </pc:graphicFrameChg>
      </pc:sldChg>
    </pc:docChg>
  </pc:docChgLst>
  <pc:docChgLst>
    <pc:chgData name="Yashar Baradaranshokouhi" userId="c56d6ee3-cae2-4f64-95c5-cc7f3dbc1758" providerId="ADAL" clId="{ACD32FC9-DCF3-4A3B-9A1E-C60810CA3ABF}"/>
    <pc:docChg chg="addSld modSld">
      <pc:chgData name="Yashar Baradaranshokouhi" userId="c56d6ee3-cae2-4f64-95c5-cc7f3dbc1758" providerId="ADAL" clId="{ACD32FC9-DCF3-4A3B-9A1E-C60810CA3ABF}" dt="2025-03-27T16:04:19.486" v="0"/>
      <pc:docMkLst>
        <pc:docMk/>
      </pc:docMkLst>
      <pc:sldChg chg="add">
        <pc:chgData name="Yashar Baradaranshokouhi" userId="c56d6ee3-cae2-4f64-95c5-cc7f3dbc1758" providerId="ADAL" clId="{ACD32FC9-DCF3-4A3B-9A1E-C60810CA3ABF}" dt="2025-03-27T16:04:19.486" v="0"/>
        <pc:sldMkLst>
          <pc:docMk/>
          <pc:sldMk cId="3025756189" sldId="2147480848"/>
        </pc:sldMkLst>
      </pc:sldChg>
    </pc:docChg>
  </pc:docChgLst>
  <pc:docChgLst>
    <pc:chgData name="shajahan.pulikkal@ust.com" userId="S::urn:spo:guest#shajahan.pulikkal@ust.com::" providerId="AD" clId="Web-{DC013834-CBD4-9F15-E7D9-6A89A1E5191C}"/>
    <pc:docChg chg="delSld modSection">
      <pc:chgData name="shajahan.pulikkal@ust.com" userId="S::urn:spo:guest#shajahan.pulikkal@ust.com::" providerId="AD" clId="Web-{DC013834-CBD4-9F15-E7D9-6A89A1E5191C}" dt="2025-06-06T22:03:14.189" v="2"/>
      <pc:docMkLst>
        <pc:docMk/>
      </pc:docMkLst>
      <pc:sldChg chg="del">
        <pc:chgData name="shajahan.pulikkal@ust.com" userId="S::urn:spo:guest#shajahan.pulikkal@ust.com::" providerId="AD" clId="Web-{DC013834-CBD4-9F15-E7D9-6A89A1E5191C}" dt="2025-06-06T22:03:14.189" v="2"/>
        <pc:sldMkLst>
          <pc:docMk/>
          <pc:sldMk cId="1935356620" sldId="2147479021"/>
        </pc:sldMkLst>
      </pc:sldChg>
      <pc:sldChg chg="del">
        <pc:chgData name="shajahan.pulikkal@ust.com" userId="S::urn:spo:guest#shajahan.pulikkal@ust.com::" providerId="AD" clId="Web-{DC013834-CBD4-9F15-E7D9-6A89A1E5191C}" dt="2025-06-06T22:03:09.955" v="1"/>
        <pc:sldMkLst>
          <pc:docMk/>
          <pc:sldMk cId="2896065276" sldId="2147480824"/>
        </pc:sldMkLst>
      </pc:sldChg>
      <pc:sldChg chg="del">
        <pc:chgData name="shajahan.pulikkal@ust.com" userId="S::urn:spo:guest#shajahan.pulikkal@ust.com::" providerId="AD" clId="Web-{DC013834-CBD4-9F15-E7D9-6A89A1E5191C}" dt="2025-06-06T22:03:00.626" v="0"/>
        <pc:sldMkLst>
          <pc:docMk/>
          <pc:sldMk cId="4272690307" sldId="2147480832"/>
        </pc:sldMkLst>
      </pc:sldChg>
    </pc:docChg>
  </pc:docChgLst>
</pc:chgInfo>
</file>

<file path=ppt/comments/modernComment_102_34BEFA1A.xml><?xml version="1.0" encoding="utf-8"?>
<p188:cmLst xmlns:a="http://schemas.openxmlformats.org/drawingml/2006/main" xmlns:r="http://schemas.openxmlformats.org/officeDocument/2006/relationships" xmlns:p188="http://schemas.microsoft.com/office/powerpoint/2018/8/main">
  <p188:cm id="{92241FF3-D475-4141-AF55-A52D6F922A6D}" authorId="{AB4CD8A7-6064-512B-F5A2-705EAF7DC7F6}" created="2025-03-16T23:05:18.966">
    <pc:sldMkLst xmlns:pc="http://schemas.microsoft.com/office/powerpoint/2013/main/command">
      <pc:docMk/>
      <pc:sldMk cId="884931098" sldId="258"/>
    </pc:sldMkLst>
    <p188:txBody>
      <a:bodyPr/>
      <a:lstStyle/>
      <a:p>
        <a:r>
          <a:rPr lang="en-GB"/>
          <a:t>TBC</a:t>
        </a:r>
      </a:p>
    </p188:txBody>
  </p188:cm>
</p188:cmLst>
</file>

<file path=ppt/comments/modernComment_105_975464F9.xml><?xml version="1.0" encoding="utf-8"?>
<p188:cmLst xmlns:a="http://schemas.openxmlformats.org/drawingml/2006/main" xmlns:r="http://schemas.openxmlformats.org/officeDocument/2006/relationships" xmlns:p188="http://schemas.microsoft.com/office/powerpoint/2018/8/main">
  <p188:cm id="{7C55DBE6-0131-4B23-816B-13CA0770A978}" authorId="{AB4CD8A7-6064-512B-F5A2-705EAF7DC7F6}" created="2025-03-16T23:37:17.682">
    <ac:deMkLst xmlns:ac="http://schemas.microsoft.com/office/drawing/2013/main/command">
      <pc:docMk xmlns:pc="http://schemas.microsoft.com/office/powerpoint/2013/main/command"/>
      <pc:sldMk xmlns:pc="http://schemas.microsoft.com/office/powerpoint/2013/main/command" cId="2538890489" sldId="261"/>
      <ac:spMk id="2" creationId="{2AE5AAD3-581D-7D6F-6882-FA9C8C109C65}"/>
    </ac:deMkLst>
    <p188:txBody>
      <a:bodyPr/>
      <a:lstStyle/>
      <a:p>
        <a:r>
          <a:rPr lang="en-GB"/>
          <a:t>TBC</a:t>
        </a:r>
      </a:p>
    </p188:txBody>
  </p188:cm>
</p188:cmLst>
</file>

<file path=ppt/comments/modernComment_106_52CAF4F9.xml><?xml version="1.0" encoding="utf-8"?>
<p188:cmLst xmlns:a="http://schemas.openxmlformats.org/drawingml/2006/main" xmlns:r="http://schemas.openxmlformats.org/officeDocument/2006/relationships" xmlns:p188="http://schemas.microsoft.com/office/powerpoint/2018/8/main">
  <p188:cm id="{AC60C9EE-6DF4-4B18-AB95-3BFF3E18B369}" authorId="{AB4CD8A7-6064-512B-F5A2-705EAF7DC7F6}" created="2025-03-16T23:09:43.126">
    <ac:txMkLst xmlns:ac="http://schemas.microsoft.com/office/drawing/2013/main/command">
      <pc:docMk xmlns:pc="http://schemas.microsoft.com/office/powerpoint/2013/main/command"/>
      <pc:sldMk xmlns:pc="http://schemas.microsoft.com/office/powerpoint/2013/main/command" cId="1389032697" sldId="262"/>
      <ac:spMk id="3" creationId="{EB4AE725-D933-BC90-CB90-86456E3F28F7}"/>
      <ac:txMk cp="92" len="45">
        <ac:context len="139" hash="4163036192"/>
      </ac:txMk>
    </ac:txMkLst>
    <p188:pos x="6778451" y="1691298"/>
    <p188:txBody>
      <a:bodyPr/>
      <a:lstStyle/>
      <a:p>
        <a:r>
          <a:rPr lang="en-GB"/>
          <a:t>TBC If possible to complete</a:t>
        </a:r>
      </a:p>
    </p188:txBody>
  </p188:cm>
  <p188:cm id="{E94EDBD5-4C3B-40C1-9F99-A52B0763233F}" authorId="{AB4CD8A7-6064-512B-F5A2-705EAF7DC7F6}" created="2025-03-17T10:03:01.943">
    <ac:txMkLst xmlns:ac="http://schemas.microsoft.com/office/drawing/2013/main/command">
      <pc:docMk xmlns:pc="http://schemas.microsoft.com/office/powerpoint/2013/main/command"/>
      <pc:sldMk xmlns:pc="http://schemas.microsoft.com/office/powerpoint/2013/main/command" cId="1389032697" sldId="262"/>
      <ac:spMk id="2" creationId="{6396553F-59DB-49BD-F45C-51D8DCE20240}"/>
      <ac:txMk cp="0" len="9">
        <ac:context len="27" hash="1450824247"/>
      </ac:txMk>
    </ac:txMkLst>
    <p188:pos x="2516841" y="515657"/>
    <p188:txBody>
      <a:bodyPr/>
      <a:lstStyle/>
      <a:p>
        <a:r>
          <a:rPr lang="en-GB"/>
          <a:t>Do you want to give access QE360?</a:t>
        </a:r>
      </a:p>
    </p188:txBody>
  </p188:cm>
</p188:cmLst>
</file>

<file path=ppt/comments/modernComment_108_51A45178.xml><?xml version="1.0" encoding="utf-8"?>
<p188:cmLst xmlns:a="http://schemas.openxmlformats.org/drawingml/2006/main" xmlns:r="http://schemas.openxmlformats.org/officeDocument/2006/relationships" xmlns:p188="http://schemas.microsoft.com/office/powerpoint/2018/8/main">
  <p188:cm id="{9DA7D9B9-40ED-41FB-81EE-31BCA93EF92D}" authorId="{AB4CD8A7-6064-512B-F5A2-705EAF7DC7F6}" created="2025-03-17T09:54:00.129">
    <ac:txMkLst xmlns:ac="http://schemas.microsoft.com/office/drawing/2013/main/command">
      <pc:docMk xmlns:pc="http://schemas.microsoft.com/office/powerpoint/2013/main/command"/>
      <pc:sldMk xmlns:pc="http://schemas.microsoft.com/office/powerpoint/2013/main/command" cId="1369723256" sldId="264"/>
      <ac:spMk id="2" creationId="{9024426B-0143-F401-80B1-116E5941AC08}"/>
      <ac:txMk cp="0" len="38">
        <ac:context len="39" hash="82379560"/>
      </ac:txMk>
    </ac:txMkLst>
    <p188:pos x="5305647" y="170121"/>
    <p188:txBody>
      <a:bodyPr/>
      <a:lstStyle/>
      <a:p>
        <a:r>
          <a:rPr lang="en-GB"/>
          <a:t>Do you want to keep this? Or do you want to mainly focus on QE360?</a:t>
        </a:r>
      </a:p>
    </p188:txBody>
  </p188:cm>
</p188:cmLst>
</file>

<file path=ppt/comments/modernComment_111_B2DC0808.xml><?xml version="1.0" encoding="utf-8"?>
<p188:cmLst xmlns:a="http://schemas.openxmlformats.org/drawingml/2006/main" xmlns:r="http://schemas.openxmlformats.org/officeDocument/2006/relationships" xmlns:p188="http://schemas.microsoft.com/office/powerpoint/2018/8/main">
  <p188:cm id="{AD99D54D-7138-4250-A80F-606AA3AE0941}" authorId="{AB4CD8A7-6064-512B-F5A2-705EAF7DC7F6}" created="2025-03-16T23:23:08.780">
    <pc:sldMkLst xmlns:pc="http://schemas.microsoft.com/office/powerpoint/2013/main/command">
      <pc:docMk/>
      <pc:sldMk cId="3000764424" sldId="273"/>
    </pc:sldMkLst>
    <p188:txBody>
      <a:bodyPr/>
      <a:lstStyle/>
      <a:p>
        <a:r>
          <a:rPr lang="en-GB"/>
          <a:t>Feedback survey, QR code for LinkedIn page</a:t>
        </a:r>
      </a:p>
    </p188:txBody>
  </p188:cm>
</p188:cmLst>
</file>

<file path=ppt/comments/modernComment_3871_4F9A4B5.xml><?xml version="1.0" encoding="utf-8"?>
<p188:cmLst xmlns:a="http://schemas.openxmlformats.org/drawingml/2006/main" xmlns:r="http://schemas.openxmlformats.org/officeDocument/2006/relationships" xmlns:p188="http://schemas.microsoft.com/office/powerpoint/2018/8/main">
  <p188:cm id="{75624F83-F2E3-432A-80C8-A586667E17EB}" authorId="{AB4CD8A7-6064-512B-F5A2-705EAF7DC7F6}" created="2025-03-16T23:07:36.560">
    <pc:sldMkLst xmlns:pc="http://schemas.microsoft.com/office/powerpoint/2013/main/command">
      <pc:docMk/>
      <pc:sldMk cId="83469493" sldId="260"/>
    </pc:sldMkLst>
    <p188:txBody>
      <a:bodyPr/>
      <a:lstStyle/>
      <a:p>
        <a:r>
          <a:rPr lang="en-GB"/>
          <a:t>TBC</a:t>
        </a:r>
      </a:p>
    </p188:txBody>
  </p188:cm>
</p188:cmLst>
</file>

<file path=ppt/comments/modernComment_3873_820B69A.xml><?xml version="1.0" encoding="utf-8"?>
<p188:cmLst xmlns:a="http://schemas.openxmlformats.org/drawingml/2006/main" xmlns:r="http://schemas.openxmlformats.org/officeDocument/2006/relationships" xmlns:p188="http://schemas.microsoft.com/office/powerpoint/2018/8/main">
  <p188:cm id="{DE6D4738-9775-4FE2-8F9E-3A19AD69D65A}" authorId="{AB4CD8A7-6064-512B-F5A2-705EAF7DC7F6}" created="2025-03-16T23:13:52.200">
    <ac:txMkLst xmlns:ac="http://schemas.microsoft.com/office/drawing/2013/main/command">
      <pc:docMk xmlns:pc="http://schemas.microsoft.com/office/powerpoint/2013/main/command"/>
      <pc:sldMk xmlns:pc="http://schemas.microsoft.com/office/powerpoint/2013/main/command" cId="136361626" sldId="14451"/>
      <ac:spMk id="3" creationId="{F1E88F8D-6D80-F1A5-AAB6-9D1C6B5C916F}"/>
      <ac:txMk cp="154" len="28">
        <ac:context len="183" hash="3680555493"/>
      </ac:txMk>
    </ac:txMkLst>
    <p188:pos x="4396991" y="3479905"/>
    <p188:txBody>
      <a:bodyPr/>
      <a:lstStyle/>
      <a:p>
        <a:r>
          <a:rPr lang="en-GB"/>
          <a:t>TBC</a:t>
        </a:r>
      </a:p>
    </p188:txBody>
  </p188:cm>
</p188:cmLst>
</file>

<file path=ppt/comments/modernComment_7FFFF50E_4EB4A568.xml><?xml version="1.0" encoding="utf-8"?>
<p188:cmLst xmlns:a="http://schemas.openxmlformats.org/drawingml/2006/main" xmlns:r="http://schemas.openxmlformats.org/officeDocument/2006/relationships" xmlns:p188="http://schemas.microsoft.com/office/powerpoint/2018/8/main">
  <p188:cm id="{6A7C554F-7FE5-4A07-BDE8-729487330141}" authorId="{AB4CD8A7-6064-512B-F5A2-705EAF7DC7F6}" created="2025-03-16T23:23:08.780">
    <pc:sldMkLst xmlns:pc="http://schemas.microsoft.com/office/powerpoint/2013/main/command">
      <pc:docMk/>
      <pc:sldMk cId="3000764424" sldId="273"/>
    </pc:sldMkLst>
    <p188:txBody>
      <a:bodyPr/>
      <a:lstStyle/>
      <a:p>
        <a:r>
          <a:rPr lang="en-GB"/>
          <a:t>Feedback survey, QR code for LinkedIn page</a:t>
        </a:r>
      </a:p>
    </p188:txBody>
  </p188:cm>
</p188:cmLst>
</file>

<file path=ppt/comments/modernComment_7FFFF50F_CD1207C0.xml><?xml version="1.0" encoding="utf-8"?>
<p188:cmLst xmlns:a="http://schemas.openxmlformats.org/drawingml/2006/main" xmlns:r="http://schemas.openxmlformats.org/officeDocument/2006/relationships" xmlns:p188="http://schemas.microsoft.com/office/powerpoint/2018/8/main">
  <p188:cm id="{8EA4ABF4-0E5B-4642-AA45-6015E6E92418}" authorId="{AB4CD8A7-6064-512B-F5A2-705EAF7DC7F6}" created="2025-03-16T23:07:36.560">
    <pc:sldMkLst xmlns:pc="http://schemas.microsoft.com/office/powerpoint/2013/main/command">
      <pc:docMk/>
      <pc:sldMk cId="83469493" sldId="260"/>
    </pc:sldMkLst>
    <p188:txBody>
      <a:bodyPr/>
      <a:lstStyle/>
      <a:p>
        <a:r>
          <a:rPr lang="en-GB"/>
          <a:t>TBC</a:t>
        </a:r>
      </a:p>
    </p188:txBody>
  </p188:cm>
</p188:cmLst>
</file>

<file path=ppt/comments/modernComment_7FFFF510_B459601D.xml><?xml version="1.0" encoding="utf-8"?>
<p188:cmLst xmlns:a="http://schemas.openxmlformats.org/drawingml/2006/main" xmlns:r="http://schemas.openxmlformats.org/officeDocument/2006/relationships" xmlns:p188="http://schemas.microsoft.com/office/powerpoint/2018/8/main">
  <p188:cm id="{28EEA734-19AC-41C4-BA55-23DDED093B34}" authorId="{AB4CD8A7-6064-512B-F5A2-705EAF7DC7F6}" created="2025-03-16T23:23:08.780">
    <pc:sldMkLst xmlns:pc="http://schemas.microsoft.com/office/powerpoint/2013/main/command">
      <pc:docMk/>
      <pc:sldMk cId="3000764424" sldId="273"/>
    </pc:sldMkLst>
    <p188:txBody>
      <a:bodyPr/>
      <a:lstStyle/>
      <a:p>
        <a:r>
          <a:rPr lang="en-GB"/>
          <a:t>Feedback survey, QR code for LinkedIn page</a:t>
        </a:r>
      </a:p>
    </p188:txBody>
  </p188:cm>
</p188:cmLst>
</file>

<file path=ppt/diagrams/_rels/data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ata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ata5.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ata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_rels/drawing2.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4.xml.rels><?xml version="1.0" encoding="UTF-8" standalone="yes"?>
<Relationships xmlns="http://schemas.openxmlformats.org/package/2006/relationships"><Relationship Id="rId8" Type="http://schemas.openxmlformats.org/officeDocument/2006/relationships/image" Target="../media/image73.svg"/><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71.sv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s>
</file>

<file path=ppt/diagrams/_rels/drawing5.xml.rels><?xml version="1.0" encoding="UTF-8" standalone="yes"?>
<Relationships xmlns="http://schemas.openxmlformats.org/package/2006/relationships"><Relationship Id="rId8" Type="http://schemas.openxmlformats.org/officeDocument/2006/relationships/image" Target="../media/image85.sv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diagrams/_rels/drawing6.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10" Type="http://schemas.openxmlformats.org/officeDocument/2006/relationships/image" Target="../media/image21.svg"/><Relationship Id="rId4" Type="http://schemas.openxmlformats.org/officeDocument/2006/relationships/image" Target="../media/image15.svg"/><Relationship Id="rId9" Type="http://schemas.openxmlformats.org/officeDocument/2006/relationships/image" Target="../media/image20.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96CC97-E0CF-4910-8A06-723DD3A9D2E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33401-9BE6-46D2-B9FB-CE409122E3C7}">
      <dgm:prSet/>
      <dgm:spPr/>
      <dgm:t>
        <a:bodyPr/>
        <a:lstStyle/>
        <a:p>
          <a:r>
            <a:rPr lang="en-US" dirty="0"/>
            <a:t>Fun Quiz: AI in QA!</a:t>
          </a:r>
        </a:p>
      </dgm:t>
    </dgm:pt>
    <dgm:pt modelId="{2250800C-7711-4A24-B856-DA7E72527BE0}" type="parTrans" cxnId="{0BEC254F-AFEE-4F50-B61A-97C2C0731019}">
      <dgm:prSet/>
      <dgm:spPr/>
      <dgm:t>
        <a:bodyPr/>
        <a:lstStyle/>
        <a:p>
          <a:endParaRPr lang="en-US"/>
        </a:p>
      </dgm:t>
    </dgm:pt>
    <dgm:pt modelId="{18448E1A-4AF0-4FE9-9BD1-556A541EB562}" type="sibTrans" cxnId="{0BEC254F-AFEE-4F50-B61A-97C2C0731019}">
      <dgm:prSet/>
      <dgm:spPr/>
      <dgm:t>
        <a:bodyPr/>
        <a:lstStyle/>
        <a:p>
          <a:endParaRPr lang="en-US"/>
        </a:p>
      </dgm:t>
    </dgm:pt>
    <dgm:pt modelId="{35926E86-54FC-495C-B7AF-D380825CA983}">
      <dgm:prSet/>
      <dgm:spPr/>
      <dgm:t>
        <a:bodyPr/>
        <a:lstStyle/>
        <a:p>
          <a:r>
            <a:rPr lang="en-US" dirty="0"/>
            <a:t>ID: 133-500-896</a:t>
          </a:r>
        </a:p>
      </dgm:t>
    </dgm:pt>
    <dgm:pt modelId="{D99E4721-9BCF-43D0-823C-9B27867F5A06}" type="parTrans" cxnId="{CCA3BDD2-6246-48C3-AF04-8F0D0DE54495}">
      <dgm:prSet/>
      <dgm:spPr/>
      <dgm:t>
        <a:bodyPr/>
        <a:lstStyle/>
        <a:p>
          <a:endParaRPr lang="en-US"/>
        </a:p>
      </dgm:t>
    </dgm:pt>
    <dgm:pt modelId="{B3FC1A3C-5F3F-4E45-9EEB-C73D5E5F9FA3}" type="sibTrans" cxnId="{CCA3BDD2-6246-48C3-AF04-8F0D0DE54495}">
      <dgm:prSet/>
      <dgm:spPr/>
      <dgm:t>
        <a:bodyPr/>
        <a:lstStyle/>
        <a:p>
          <a:endParaRPr lang="en-US"/>
        </a:p>
      </dgm:t>
    </dgm:pt>
    <dgm:pt modelId="{99D8463D-D992-44C1-9A46-07A96AFADF08}">
      <dgm:prSet/>
      <dgm:spPr/>
      <dgm:t>
        <a:bodyPr/>
        <a:lstStyle/>
        <a:p>
          <a:r>
            <a:rPr lang="en-US" dirty="0"/>
            <a:t>Grab your phones and go to </a:t>
          </a:r>
          <a:r>
            <a:rPr lang="en-US" dirty="0" err="1"/>
            <a:t>vevox.app</a:t>
          </a:r>
          <a:r>
            <a:rPr lang="en-US" dirty="0"/>
            <a:t>, enter the ID.</a:t>
          </a:r>
        </a:p>
      </dgm:t>
    </dgm:pt>
    <dgm:pt modelId="{64D4700F-ADF7-49BE-8E6D-257F92828E34}" type="parTrans" cxnId="{C090147C-2184-4840-98F5-667D2A6DB883}">
      <dgm:prSet/>
      <dgm:spPr/>
      <dgm:t>
        <a:bodyPr/>
        <a:lstStyle/>
        <a:p>
          <a:endParaRPr lang="en-US"/>
        </a:p>
      </dgm:t>
    </dgm:pt>
    <dgm:pt modelId="{DC4B3512-6E70-4AE7-B665-C08CAF5864DB}" type="sibTrans" cxnId="{C090147C-2184-4840-98F5-667D2A6DB883}">
      <dgm:prSet/>
      <dgm:spPr/>
      <dgm:t>
        <a:bodyPr/>
        <a:lstStyle/>
        <a:p>
          <a:endParaRPr lang="en-US"/>
        </a:p>
      </dgm:t>
    </dgm:pt>
    <dgm:pt modelId="{012B4320-6178-462C-9BC2-FABB7A0B9EBF}">
      <dgm:prSet/>
      <dgm:spPr/>
      <dgm:t>
        <a:bodyPr/>
        <a:lstStyle/>
        <a:p>
          <a:r>
            <a:rPr lang="en-US"/>
            <a:t>Questions about AI tools, benefits, etc. </a:t>
          </a:r>
        </a:p>
      </dgm:t>
    </dgm:pt>
    <dgm:pt modelId="{EB890C8E-8A6F-4D11-A647-0EA51F229375}" type="parTrans" cxnId="{3552E20B-A54D-4301-873D-116052368A44}">
      <dgm:prSet/>
      <dgm:spPr/>
      <dgm:t>
        <a:bodyPr/>
        <a:lstStyle/>
        <a:p>
          <a:endParaRPr lang="en-US"/>
        </a:p>
      </dgm:t>
    </dgm:pt>
    <dgm:pt modelId="{D440C82B-6792-4698-A08D-A1A7554EBA81}" type="sibTrans" cxnId="{3552E20B-A54D-4301-873D-116052368A44}">
      <dgm:prSet/>
      <dgm:spPr/>
      <dgm:t>
        <a:bodyPr/>
        <a:lstStyle/>
        <a:p>
          <a:endParaRPr lang="en-US"/>
        </a:p>
      </dgm:t>
    </dgm:pt>
    <dgm:pt modelId="{B3647DCB-1966-4D4B-8F53-1191D117B7E4}">
      <dgm:prSet/>
      <dgm:spPr/>
      <dgm:t>
        <a:bodyPr/>
        <a:lstStyle/>
        <a:p>
          <a:r>
            <a:rPr lang="en-US"/>
            <a:t>Have fun!</a:t>
          </a:r>
        </a:p>
      </dgm:t>
    </dgm:pt>
    <dgm:pt modelId="{F1C36315-C6E3-4E99-B40D-36515B940B24}" type="parTrans" cxnId="{DBA2E99C-C43B-4598-B78C-906FEA971966}">
      <dgm:prSet/>
      <dgm:spPr/>
      <dgm:t>
        <a:bodyPr/>
        <a:lstStyle/>
        <a:p>
          <a:endParaRPr lang="en-US"/>
        </a:p>
      </dgm:t>
    </dgm:pt>
    <dgm:pt modelId="{F8959323-8202-443A-98CB-7AB850F60999}" type="sibTrans" cxnId="{DBA2E99C-C43B-4598-B78C-906FEA971966}">
      <dgm:prSet/>
      <dgm:spPr/>
      <dgm:t>
        <a:bodyPr/>
        <a:lstStyle/>
        <a:p>
          <a:endParaRPr lang="en-US"/>
        </a:p>
      </dgm:t>
    </dgm:pt>
    <dgm:pt modelId="{AAE1DA12-A7CF-4037-835E-D69039FFD578}" type="pres">
      <dgm:prSet presAssocID="{C396CC97-E0CF-4910-8A06-723DD3A9D2ED}" presName="root" presStyleCnt="0">
        <dgm:presLayoutVars>
          <dgm:dir/>
          <dgm:resizeHandles val="exact"/>
        </dgm:presLayoutVars>
      </dgm:prSet>
      <dgm:spPr/>
    </dgm:pt>
    <dgm:pt modelId="{A11C30EF-05DD-4A56-AEB8-2E906FF5950C}" type="pres">
      <dgm:prSet presAssocID="{7DD33401-9BE6-46D2-B9FB-CE409122E3C7}" presName="compNode" presStyleCnt="0"/>
      <dgm:spPr/>
    </dgm:pt>
    <dgm:pt modelId="{415A870F-12CD-4853-B560-328B08082329}" type="pres">
      <dgm:prSet presAssocID="{7DD33401-9BE6-46D2-B9FB-CE409122E3C7}" presName="bgRect" presStyleLbl="bgShp" presStyleIdx="0" presStyleCnt="5"/>
      <dgm:spPr/>
    </dgm:pt>
    <dgm:pt modelId="{7430F6BF-609A-4FEC-B17C-B519D187AE64}" type="pres">
      <dgm:prSet presAssocID="{7DD33401-9BE6-46D2-B9FB-CE409122E3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6F9EBD52-762B-4B2E-99FA-7125FB0A2789}" type="pres">
      <dgm:prSet presAssocID="{7DD33401-9BE6-46D2-B9FB-CE409122E3C7}" presName="spaceRect" presStyleCnt="0"/>
      <dgm:spPr/>
    </dgm:pt>
    <dgm:pt modelId="{52879AEA-B9F5-4B0E-9F11-54250413B370}" type="pres">
      <dgm:prSet presAssocID="{7DD33401-9BE6-46D2-B9FB-CE409122E3C7}" presName="parTx" presStyleLbl="revTx" presStyleIdx="0" presStyleCnt="5">
        <dgm:presLayoutVars>
          <dgm:chMax val="0"/>
          <dgm:chPref val="0"/>
        </dgm:presLayoutVars>
      </dgm:prSet>
      <dgm:spPr/>
    </dgm:pt>
    <dgm:pt modelId="{3C7FFC04-4DE3-41A0-908E-FCA2456438A3}" type="pres">
      <dgm:prSet presAssocID="{18448E1A-4AF0-4FE9-9BD1-556A541EB562}" presName="sibTrans" presStyleCnt="0"/>
      <dgm:spPr/>
    </dgm:pt>
    <dgm:pt modelId="{3E96F948-92B9-4E33-A8C1-0B03F13A88C0}" type="pres">
      <dgm:prSet presAssocID="{35926E86-54FC-495C-B7AF-D380825CA983}" presName="compNode" presStyleCnt="0"/>
      <dgm:spPr/>
    </dgm:pt>
    <dgm:pt modelId="{77857B60-C579-4948-9C2B-5BB670281DC2}" type="pres">
      <dgm:prSet presAssocID="{35926E86-54FC-495C-B7AF-D380825CA983}" presName="bgRect" presStyleLbl="bgShp" presStyleIdx="1" presStyleCnt="5"/>
      <dgm:spPr/>
    </dgm:pt>
    <dgm:pt modelId="{A1A6AE4F-C4A1-4CDA-8334-889374952D6B}" type="pres">
      <dgm:prSet presAssocID="{35926E86-54FC-495C-B7AF-D380825CA9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code"/>
        </a:ext>
      </dgm:extLst>
    </dgm:pt>
    <dgm:pt modelId="{66355F6D-CB07-45E3-AE0E-C555FB908946}" type="pres">
      <dgm:prSet presAssocID="{35926E86-54FC-495C-B7AF-D380825CA983}" presName="spaceRect" presStyleCnt="0"/>
      <dgm:spPr/>
    </dgm:pt>
    <dgm:pt modelId="{B2FEEF7E-87FA-496E-A56E-B603F56F4CB4}" type="pres">
      <dgm:prSet presAssocID="{35926E86-54FC-495C-B7AF-D380825CA983}" presName="parTx" presStyleLbl="revTx" presStyleIdx="1" presStyleCnt="5">
        <dgm:presLayoutVars>
          <dgm:chMax val="0"/>
          <dgm:chPref val="0"/>
        </dgm:presLayoutVars>
      </dgm:prSet>
      <dgm:spPr/>
    </dgm:pt>
    <dgm:pt modelId="{5689836B-2D87-4A8D-A705-6C6B14AEECB7}" type="pres">
      <dgm:prSet presAssocID="{B3FC1A3C-5F3F-4E45-9EEB-C73D5E5F9FA3}" presName="sibTrans" presStyleCnt="0"/>
      <dgm:spPr/>
    </dgm:pt>
    <dgm:pt modelId="{4E9E35F6-3C1A-413E-AF65-E74C664439E1}" type="pres">
      <dgm:prSet presAssocID="{99D8463D-D992-44C1-9A46-07A96AFADF08}" presName="compNode" presStyleCnt="0"/>
      <dgm:spPr/>
    </dgm:pt>
    <dgm:pt modelId="{3EECF8E0-AD0F-486F-8DB4-4B3E14805C11}" type="pres">
      <dgm:prSet presAssocID="{99D8463D-D992-44C1-9A46-07A96AFADF08}" presName="bgRect" presStyleLbl="bgShp" presStyleIdx="2" presStyleCnt="5"/>
      <dgm:spPr/>
    </dgm:pt>
    <dgm:pt modelId="{1E311AE1-157E-4B3D-A4DC-0851092A0EB1}" type="pres">
      <dgm:prSet presAssocID="{99D8463D-D992-44C1-9A46-07A96AFADF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96E07A52-98E1-4DCA-BCE0-E8B52407D7EA}" type="pres">
      <dgm:prSet presAssocID="{99D8463D-D992-44C1-9A46-07A96AFADF08}" presName="spaceRect" presStyleCnt="0"/>
      <dgm:spPr/>
    </dgm:pt>
    <dgm:pt modelId="{C3C847E8-1714-4CF7-AFFD-5CB69E1D2C3E}" type="pres">
      <dgm:prSet presAssocID="{99D8463D-D992-44C1-9A46-07A96AFADF08}" presName="parTx" presStyleLbl="revTx" presStyleIdx="2" presStyleCnt="5">
        <dgm:presLayoutVars>
          <dgm:chMax val="0"/>
          <dgm:chPref val="0"/>
        </dgm:presLayoutVars>
      </dgm:prSet>
      <dgm:spPr/>
    </dgm:pt>
    <dgm:pt modelId="{D0009763-9CC0-4A87-A447-064A466228C3}" type="pres">
      <dgm:prSet presAssocID="{DC4B3512-6E70-4AE7-B665-C08CAF5864DB}" presName="sibTrans" presStyleCnt="0"/>
      <dgm:spPr/>
    </dgm:pt>
    <dgm:pt modelId="{9223113E-7B20-43F2-A6A2-4641D65AC676}" type="pres">
      <dgm:prSet presAssocID="{012B4320-6178-462C-9BC2-FABB7A0B9EBF}" presName="compNode" presStyleCnt="0"/>
      <dgm:spPr/>
    </dgm:pt>
    <dgm:pt modelId="{C33CCC79-8E17-4C14-946F-8C40897B65AC}" type="pres">
      <dgm:prSet presAssocID="{012B4320-6178-462C-9BC2-FABB7A0B9EBF}" presName="bgRect" presStyleLbl="bgShp" presStyleIdx="3" presStyleCnt="5"/>
      <dgm:spPr/>
    </dgm:pt>
    <dgm:pt modelId="{CE230F16-295C-4FBB-9B52-DA8AFD6D3DBE}" type="pres">
      <dgm:prSet presAssocID="{012B4320-6178-462C-9BC2-FABB7A0B9EB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365433A-A154-4B21-8E7C-5369C814635A}" type="pres">
      <dgm:prSet presAssocID="{012B4320-6178-462C-9BC2-FABB7A0B9EBF}" presName="spaceRect" presStyleCnt="0"/>
      <dgm:spPr/>
    </dgm:pt>
    <dgm:pt modelId="{EB7D5449-F0D5-4C74-91F9-ED742DAC6432}" type="pres">
      <dgm:prSet presAssocID="{012B4320-6178-462C-9BC2-FABB7A0B9EBF}" presName="parTx" presStyleLbl="revTx" presStyleIdx="3" presStyleCnt="5">
        <dgm:presLayoutVars>
          <dgm:chMax val="0"/>
          <dgm:chPref val="0"/>
        </dgm:presLayoutVars>
      </dgm:prSet>
      <dgm:spPr/>
    </dgm:pt>
    <dgm:pt modelId="{F56E668E-4393-49F0-A27E-C835ECB27542}" type="pres">
      <dgm:prSet presAssocID="{D440C82B-6792-4698-A08D-A1A7554EBA81}" presName="sibTrans" presStyleCnt="0"/>
      <dgm:spPr/>
    </dgm:pt>
    <dgm:pt modelId="{752910F8-8DC1-41FB-AB23-A9391BD0B173}" type="pres">
      <dgm:prSet presAssocID="{B3647DCB-1966-4D4B-8F53-1191D117B7E4}" presName="compNode" presStyleCnt="0"/>
      <dgm:spPr/>
    </dgm:pt>
    <dgm:pt modelId="{54F6B1ED-97FA-42E9-8F94-209793DF97D9}" type="pres">
      <dgm:prSet presAssocID="{B3647DCB-1966-4D4B-8F53-1191D117B7E4}" presName="bgRect" presStyleLbl="bgShp" presStyleIdx="4" presStyleCnt="5"/>
      <dgm:spPr/>
    </dgm:pt>
    <dgm:pt modelId="{9337F26B-E14B-4E1B-BC2D-F3F49A7D04A3}" type="pres">
      <dgm:prSet presAssocID="{B3647DCB-1966-4D4B-8F53-1191D117B7E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each ball"/>
        </a:ext>
      </dgm:extLst>
    </dgm:pt>
    <dgm:pt modelId="{2C256F0E-A2DF-4054-838E-92BCEAF8C9ED}" type="pres">
      <dgm:prSet presAssocID="{B3647DCB-1966-4D4B-8F53-1191D117B7E4}" presName="spaceRect" presStyleCnt="0"/>
      <dgm:spPr/>
    </dgm:pt>
    <dgm:pt modelId="{8286385E-1F47-41E9-B729-EFE277C3C559}" type="pres">
      <dgm:prSet presAssocID="{B3647DCB-1966-4D4B-8F53-1191D117B7E4}" presName="parTx" presStyleLbl="revTx" presStyleIdx="4" presStyleCnt="5">
        <dgm:presLayoutVars>
          <dgm:chMax val="0"/>
          <dgm:chPref val="0"/>
        </dgm:presLayoutVars>
      </dgm:prSet>
      <dgm:spPr/>
    </dgm:pt>
  </dgm:ptLst>
  <dgm:cxnLst>
    <dgm:cxn modelId="{3552E20B-A54D-4301-873D-116052368A44}" srcId="{C396CC97-E0CF-4910-8A06-723DD3A9D2ED}" destId="{012B4320-6178-462C-9BC2-FABB7A0B9EBF}" srcOrd="3" destOrd="0" parTransId="{EB890C8E-8A6F-4D11-A647-0EA51F229375}" sibTransId="{D440C82B-6792-4698-A08D-A1A7554EBA81}"/>
    <dgm:cxn modelId="{0690AA18-D4EB-4B73-9116-9D9E8A839A82}" type="presOf" srcId="{7DD33401-9BE6-46D2-B9FB-CE409122E3C7}" destId="{52879AEA-B9F5-4B0E-9F11-54250413B370}" srcOrd="0" destOrd="0" presId="urn:microsoft.com/office/officeart/2018/2/layout/IconVerticalSolidList"/>
    <dgm:cxn modelId="{4D775662-91D4-4B75-8114-6FDEC9AB9672}" type="presOf" srcId="{C396CC97-E0CF-4910-8A06-723DD3A9D2ED}" destId="{AAE1DA12-A7CF-4037-835E-D69039FFD578}" srcOrd="0" destOrd="0" presId="urn:microsoft.com/office/officeart/2018/2/layout/IconVerticalSolidList"/>
    <dgm:cxn modelId="{1E16C26B-1AF2-4DDE-AA77-7AC35F57E852}" type="presOf" srcId="{35926E86-54FC-495C-B7AF-D380825CA983}" destId="{B2FEEF7E-87FA-496E-A56E-B603F56F4CB4}" srcOrd="0" destOrd="0" presId="urn:microsoft.com/office/officeart/2018/2/layout/IconVerticalSolidList"/>
    <dgm:cxn modelId="{0BEC254F-AFEE-4F50-B61A-97C2C0731019}" srcId="{C396CC97-E0CF-4910-8A06-723DD3A9D2ED}" destId="{7DD33401-9BE6-46D2-B9FB-CE409122E3C7}" srcOrd="0" destOrd="0" parTransId="{2250800C-7711-4A24-B856-DA7E72527BE0}" sibTransId="{18448E1A-4AF0-4FE9-9BD1-556A541EB562}"/>
    <dgm:cxn modelId="{1FA1E657-42B7-4965-A12F-CC9A198D4AC6}" type="presOf" srcId="{012B4320-6178-462C-9BC2-FABB7A0B9EBF}" destId="{EB7D5449-F0D5-4C74-91F9-ED742DAC6432}" srcOrd="0" destOrd="0" presId="urn:microsoft.com/office/officeart/2018/2/layout/IconVerticalSolidList"/>
    <dgm:cxn modelId="{C090147C-2184-4840-98F5-667D2A6DB883}" srcId="{C396CC97-E0CF-4910-8A06-723DD3A9D2ED}" destId="{99D8463D-D992-44C1-9A46-07A96AFADF08}" srcOrd="2" destOrd="0" parTransId="{64D4700F-ADF7-49BE-8E6D-257F92828E34}" sibTransId="{DC4B3512-6E70-4AE7-B665-C08CAF5864DB}"/>
    <dgm:cxn modelId="{DBA2E99C-C43B-4598-B78C-906FEA971966}" srcId="{C396CC97-E0CF-4910-8A06-723DD3A9D2ED}" destId="{B3647DCB-1966-4D4B-8F53-1191D117B7E4}" srcOrd="4" destOrd="0" parTransId="{F1C36315-C6E3-4E99-B40D-36515B940B24}" sibTransId="{F8959323-8202-443A-98CB-7AB850F60999}"/>
    <dgm:cxn modelId="{09F8CDBC-2771-4A01-8113-BC0C9A759406}" type="presOf" srcId="{99D8463D-D992-44C1-9A46-07A96AFADF08}" destId="{C3C847E8-1714-4CF7-AFFD-5CB69E1D2C3E}" srcOrd="0" destOrd="0" presId="urn:microsoft.com/office/officeart/2018/2/layout/IconVerticalSolidList"/>
    <dgm:cxn modelId="{CCA3BDD2-6246-48C3-AF04-8F0D0DE54495}" srcId="{C396CC97-E0CF-4910-8A06-723DD3A9D2ED}" destId="{35926E86-54FC-495C-B7AF-D380825CA983}" srcOrd="1" destOrd="0" parTransId="{D99E4721-9BCF-43D0-823C-9B27867F5A06}" sibTransId="{B3FC1A3C-5F3F-4E45-9EEB-C73D5E5F9FA3}"/>
    <dgm:cxn modelId="{929C01E0-E590-4838-A2E2-171C289C0E93}" type="presOf" srcId="{B3647DCB-1966-4D4B-8F53-1191D117B7E4}" destId="{8286385E-1F47-41E9-B729-EFE277C3C559}" srcOrd="0" destOrd="0" presId="urn:microsoft.com/office/officeart/2018/2/layout/IconVerticalSolidList"/>
    <dgm:cxn modelId="{95DFCC0A-F623-4D5C-9C49-536273BE8C10}" type="presParOf" srcId="{AAE1DA12-A7CF-4037-835E-D69039FFD578}" destId="{A11C30EF-05DD-4A56-AEB8-2E906FF5950C}" srcOrd="0" destOrd="0" presId="urn:microsoft.com/office/officeart/2018/2/layout/IconVerticalSolidList"/>
    <dgm:cxn modelId="{2D6D47D1-64DF-4132-B9FA-75DBAE054B71}" type="presParOf" srcId="{A11C30EF-05DD-4A56-AEB8-2E906FF5950C}" destId="{415A870F-12CD-4853-B560-328B08082329}" srcOrd="0" destOrd="0" presId="urn:microsoft.com/office/officeart/2018/2/layout/IconVerticalSolidList"/>
    <dgm:cxn modelId="{8DBFAC4B-127E-4B35-A629-EA3541A88784}" type="presParOf" srcId="{A11C30EF-05DD-4A56-AEB8-2E906FF5950C}" destId="{7430F6BF-609A-4FEC-B17C-B519D187AE64}" srcOrd="1" destOrd="0" presId="urn:microsoft.com/office/officeart/2018/2/layout/IconVerticalSolidList"/>
    <dgm:cxn modelId="{78B0DE3D-C140-44AC-B00C-22E8C1DDF68C}" type="presParOf" srcId="{A11C30EF-05DD-4A56-AEB8-2E906FF5950C}" destId="{6F9EBD52-762B-4B2E-99FA-7125FB0A2789}" srcOrd="2" destOrd="0" presId="urn:microsoft.com/office/officeart/2018/2/layout/IconVerticalSolidList"/>
    <dgm:cxn modelId="{FA53D89F-0C3A-47A2-A8B4-3248EA7C1904}" type="presParOf" srcId="{A11C30EF-05DD-4A56-AEB8-2E906FF5950C}" destId="{52879AEA-B9F5-4B0E-9F11-54250413B370}" srcOrd="3" destOrd="0" presId="urn:microsoft.com/office/officeart/2018/2/layout/IconVerticalSolidList"/>
    <dgm:cxn modelId="{1387E0D5-EC08-4A7E-A454-40943FF2A15C}" type="presParOf" srcId="{AAE1DA12-A7CF-4037-835E-D69039FFD578}" destId="{3C7FFC04-4DE3-41A0-908E-FCA2456438A3}" srcOrd="1" destOrd="0" presId="urn:microsoft.com/office/officeart/2018/2/layout/IconVerticalSolidList"/>
    <dgm:cxn modelId="{E85473A0-1DE6-438C-B514-23E796E52825}" type="presParOf" srcId="{AAE1DA12-A7CF-4037-835E-D69039FFD578}" destId="{3E96F948-92B9-4E33-A8C1-0B03F13A88C0}" srcOrd="2" destOrd="0" presId="urn:microsoft.com/office/officeart/2018/2/layout/IconVerticalSolidList"/>
    <dgm:cxn modelId="{7053BE85-16A9-449C-AB70-A1CFA5195F6D}" type="presParOf" srcId="{3E96F948-92B9-4E33-A8C1-0B03F13A88C0}" destId="{77857B60-C579-4948-9C2B-5BB670281DC2}" srcOrd="0" destOrd="0" presId="urn:microsoft.com/office/officeart/2018/2/layout/IconVerticalSolidList"/>
    <dgm:cxn modelId="{53D00C2D-3B7C-42F6-BBCF-3D5032E5CD4D}" type="presParOf" srcId="{3E96F948-92B9-4E33-A8C1-0B03F13A88C0}" destId="{A1A6AE4F-C4A1-4CDA-8334-889374952D6B}" srcOrd="1" destOrd="0" presId="urn:microsoft.com/office/officeart/2018/2/layout/IconVerticalSolidList"/>
    <dgm:cxn modelId="{DD1DD31D-C65C-4C47-B53B-8283CE26AE02}" type="presParOf" srcId="{3E96F948-92B9-4E33-A8C1-0B03F13A88C0}" destId="{66355F6D-CB07-45E3-AE0E-C555FB908946}" srcOrd="2" destOrd="0" presId="urn:microsoft.com/office/officeart/2018/2/layout/IconVerticalSolidList"/>
    <dgm:cxn modelId="{7A7AB70C-0940-4708-9081-C344EB7A94E5}" type="presParOf" srcId="{3E96F948-92B9-4E33-A8C1-0B03F13A88C0}" destId="{B2FEEF7E-87FA-496E-A56E-B603F56F4CB4}" srcOrd="3" destOrd="0" presId="urn:microsoft.com/office/officeart/2018/2/layout/IconVerticalSolidList"/>
    <dgm:cxn modelId="{CD4460CF-14FD-4ADE-AB74-9A3041EEB6AB}" type="presParOf" srcId="{AAE1DA12-A7CF-4037-835E-D69039FFD578}" destId="{5689836B-2D87-4A8D-A705-6C6B14AEECB7}" srcOrd="3" destOrd="0" presId="urn:microsoft.com/office/officeart/2018/2/layout/IconVerticalSolidList"/>
    <dgm:cxn modelId="{4258A8D7-87BB-4FF6-A679-032F7E7A18EF}" type="presParOf" srcId="{AAE1DA12-A7CF-4037-835E-D69039FFD578}" destId="{4E9E35F6-3C1A-413E-AF65-E74C664439E1}" srcOrd="4" destOrd="0" presId="urn:microsoft.com/office/officeart/2018/2/layout/IconVerticalSolidList"/>
    <dgm:cxn modelId="{80DB7EBC-BD8F-4D66-8E80-C78A4FDB6983}" type="presParOf" srcId="{4E9E35F6-3C1A-413E-AF65-E74C664439E1}" destId="{3EECF8E0-AD0F-486F-8DB4-4B3E14805C11}" srcOrd="0" destOrd="0" presId="urn:microsoft.com/office/officeart/2018/2/layout/IconVerticalSolidList"/>
    <dgm:cxn modelId="{AEAF21A1-5400-49E8-B8BC-76B7AB38B947}" type="presParOf" srcId="{4E9E35F6-3C1A-413E-AF65-E74C664439E1}" destId="{1E311AE1-157E-4B3D-A4DC-0851092A0EB1}" srcOrd="1" destOrd="0" presId="urn:microsoft.com/office/officeart/2018/2/layout/IconVerticalSolidList"/>
    <dgm:cxn modelId="{AD3CE28B-20C8-42BE-9E3E-7381F0D02A32}" type="presParOf" srcId="{4E9E35F6-3C1A-413E-AF65-E74C664439E1}" destId="{96E07A52-98E1-4DCA-BCE0-E8B52407D7EA}" srcOrd="2" destOrd="0" presId="urn:microsoft.com/office/officeart/2018/2/layout/IconVerticalSolidList"/>
    <dgm:cxn modelId="{519C186C-BF9C-44F6-97B9-59B86C6AE2F7}" type="presParOf" srcId="{4E9E35F6-3C1A-413E-AF65-E74C664439E1}" destId="{C3C847E8-1714-4CF7-AFFD-5CB69E1D2C3E}" srcOrd="3" destOrd="0" presId="urn:microsoft.com/office/officeart/2018/2/layout/IconVerticalSolidList"/>
    <dgm:cxn modelId="{41B6A64D-1727-41B6-A42C-A98BC8836DE9}" type="presParOf" srcId="{AAE1DA12-A7CF-4037-835E-D69039FFD578}" destId="{D0009763-9CC0-4A87-A447-064A466228C3}" srcOrd="5" destOrd="0" presId="urn:microsoft.com/office/officeart/2018/2/layout/IconVerticalSolidList"/>
    <dgm:cxn modelId="{8DC118F5-03ED-4B70-9A0F-CE16BF46C969}" type="presParOf" srcId="{AAE1DA12-A7CF-4037-835E-D69039FFD578}" destId="{9223113E-7B20-43F2-A6A2-4641D65AC676}" srcOrd="6" destOrd="0" presId="urn:microsoft.com/office/officeart/2018/2/layout/IconVerticalSolidList"/>
    <dgm:cxn modelId="{D0F55F44-9838-46F3-BFAC-62E5198F5B03}" type="presParOf" srcId="{9223113E-7B20-43F2-A6A2-4641D65AC676}" destId="{C33CCC79-8E17-4C14-946F-8C40897B65AC}" srcOrd="0" destOrd="0" presId="urn:microsoft.com/office/officeart/2018/2/layout/IconVerticalSolidList"/>
    <dgm:cxn modelId="{50E0C0E2-9484-4A85-9C14-A273F795B327}" type="presParOf" srcId="{9223113E-7B20-43F2-A6A2-4641D65AC676}" destId="{CE230F16-295C-4FBB-9B52-DA8AFD6D3DBE}" srcOrd="1" destOrd="0" presId="urn:microsoft.com/office/officeart/2018/2/layout/IconVerticalSolidList"/>
    <dgm:cxn modelId="{F5029F3F-586E-488F-A534-D9FC170A25FA}" type="presParOf" srcId="{9223113E-7B20-43F2-A6A2-4641D65AC676}" destId="{5365433A-A154-4B21-8E7C-5369C814635A}" srcOrd="2" destOrd="0" presId="urn:microsoft.com/office/officeart/2018/2/layout/IconVerticalSolidList"/>
    <dgm:cxn modelId="{AA2E2CF9-8D3A-468C-B17D-1B14224FA929}" type="presParOf" srcId="{9223113E-7B20-43F2-A6A2-4641D65AC676}" destId="{EB7D5449-F0D5-4C74-91F9-ED742DAC6432}" srcOrd="3" destOrd="0" presId="urn:microsoft.com/office/officeart/2018/2/layout/IconVerticalSolidList"/>
    <dgm:cxn modelId="{6DCAD404-C6AD-4D05-AD2C-ECE0BAE1621D}" type="presParOf" srcId="{AAE1DA12-A7CF-4037-835E-D69039FFD578}" destId="{F56E668E-4393-49F0-A27E-C835ECB27542}" srcOrd="7" destOrd="0" presId="urn:microsoft.com/office/officeart/2018/2/layout/IconVerticalSolidList"/>
    <dgm:cxn modelId="{EAA04B7C-17C3-4CD0-87CB-84E7A8187EC0}" type="presParOf" srcId="{AAE1DA12-A7CF-4037-835E-D69039FFD578}" destId="{752910F8-8DC1-41FB-AB23-A9391BD0B173}" srcOrd="8" destOrd="0" presId="urn:microsoft.com/office/officeart/2018/2/layout/IconVerticalSolidList"/>
    <dgm:cxn modelId="{CCFDA757-1A50-473B-8F22-4580754EDFAB}" type="presParOf" srcId="{752910F8-8DC1-41FB-AB23-A9391BD0B173}" destId="{54F6B1ED-97FA-42E9-8F94-209793DF97D9}" srcOrd="0" destOrd="0" presId="urn:microsoft.com/office/officeart/2018/2/layout/IconVerticalSolidList"/>
    <dgm:cxn modelId="{454EBFD8-B437-4C11-9C28-536595EE1FCC}" type="presParOf" srcId="{752910F8-8DC1-41FB-AB23-A9391BD0B173}" destId="{9337F26B-E14B-4E1B-BC2D-F3F49A7D04A3}" srcOrd="1" destOrd="0" presId="urn:microsoft.com/office/officeart/2018/2/layout/IconVerticalSolidList"/>
    <dgm:cxn modelId="{575892F4-E704-4C7B-9825-C0B9DF1A93B7}" type="presParOf" srcId="{752910F8-8DC1-41FB-AB23-A9391BD0B173}" destId="{2C256F0E-A2DF-4054-838E-92BCEAF8C9ED}" srcOrd="2" destOrd="0" presId="urn:microsoft.com/office/officeart/2018/2/layout/IconVerticalSolidList"/>
    <dgm:cxn modelId="{F6166CA8-4AF5-409C-9FE6-E2FFDA1B43D8}" type="presParOf" srcId="{752910F8-8DC1-41FB-AB23-A9391BD0B173}" destId="{8286385E-1F47-41E9-B729-EFE277C3C55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CB751A-D74B-4C12-A440-884AB59F676B}"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4CD615E4-A3FF-4D6E-A410-EEE54E54AB5B}">
      <dgm:prSet/>
      <dgm:spPr/>
      <dgm:t>
        <a:bodyPr/>
        <a:lstStyle/>
        <a:p>
          <a:pPr>
            <a:lnSpc>
              <a:spcPct val="100000"/>
            </a:lnSpc>
          </a:pPr>
          <a:r>
            <a:rPr lang="en-US" dirty="0"/>
            <a:t>AI in Testing: Why Now? (context and benefits)</a:t>
          </a:r>
        </a:p>
      </dgm:t>
    </dgm:pt>
    <dgm:pt modelId="{49811675-AF33-4947-B588-5CE4A0C7FDEF}" type="parTrans" cxnId="{4692635A-7CA0-4A56-A98E-46F283C91299}">
      <dgm:prSet/>
      <dgm:spPr/>
      <dgm:t>
        <a:bodyPr/>
        <a:lstStyle/>
        <a:p>
          <a:endParaRPr lang="en-US"/>
        </a:p>
      </dgm:t>
    </dgm:pt>
    <dgm:pt modelId="{0DAA9FFA-D011-405A-A309-E411EC2F3BE3}" type="sibTrans" cxnId="{4692635A-7CA0-4A56-A98E-46F283C91299}">
      <dgm:prSet/>
      <dgm:spPr/>
      <dgm:t>
        <a:bodyPr/>
        <a:lstStyle/>
        <a:p>
          <a:endParaRPr lang="en-US"/>
        </a:p>
      </dgm:t>
    </dgm:pt>
    <dgm:pt modelId="{DCA78845-3997-4093-B299-9542B03AF060}">
      <dgm:prSet/>
      <dgm:spPr/>
      <dgm:t>
        <a:bodyPr/>
        <a:lstStyle/>
        <a:p>
          <a:pPr>
            <a:lnSpc>
              <a:spcPct val="100000"/>
            </a:lnSpc>
          </a:pPr>
          <a:r>
            <a:rPr lang="en-US"/>
            <a:t>AI Testing Tools &amp; Best Practices (overview of current solutions)</a:t>
          </a:r>
        </a:p>
      </dgm:t>
    </dgm:pt>
    <dgm:pt modelId="{B8DA9403-C11D-49A0-8C67-831CD5CBE7DC}" type="parTrans" cxnId="{60221BCB-3620-49E5-96AA-08D2C5A08C9C}">
      <dgm:prSet/>
      <dgm:spPr/>
      <dgm:t>
        <a:bodyPr/>
        <a:lstStyle/>
        <a:p>
          <a:endParaRPr lang="en-US"/>
        </a:p>
      </dgm:t>
    </dgm:pt>
    <dgm:pt modelId="{A99507E8-D879-4FA4-B420-29BE4675C401}" type="sibTrans" cxnId="{60221BCB-3620-49E5-96AA-08D2C5A08C9C}">
      <dgm:prSet/>
      <dgm:spPr/>
      <dgm:t>
        <a:bodyPr/>
        <a:lstStyle/>
        <a:p>
          <a:endParaRPr lang="en-US"/>
        </a:p>
      </dgm:t>
    </dgm:pt>
    <dgm:pt modelId="{DDBFF637-292F-42E2-BAF6-215722532501}">
      <dgm:prSet/>
      <dgm:spPr/>
      <dgm:t>
        <a:bodyPr/>
        <a:lstStyle/>
        <a:p>
          <a:pPr>
            <a:lnSpc>
              <a:spcPct val="100000"/>
            </a:lnSpc>
          </a:pPr>
          <a:r>
            <a:rPr lang="en-US"/>
            <a:t>Case Studies (real examples in healthcare and risk management)</a:t>
          </a:r>
        </a:p>
      </dgm:t>
    </dgm:pt>
    <dgm:pt modelId="{4525CA6E-8D72-4965-99D3-5868909A4381}" type="parTrans" cxnId="{92A8D52B-3263-4990-8833-2CADEC021C29}">
      <dgm:prSet/>
      <dgm:spPr/>
      <dgm:t>
        <a:bodyPr/>
        <a:lstStyle/>
        <a:p>
          <a:endParaRPr lang="en-US"/>
        </a:p>
      </dgm:t>
    </dgm:pt>
    <dgm:pt modelId="{9C8764BE-F95C-450C-9C67-07E57DA35EFB}" type="sibTrans" cxnId="{92A8D52B-3263-4990-8833-2CADEC021C29}">
      <dgm:prSet/>
      <dgm:spPr/>
      <dgm:t>
        <a:bodyPr/>
        <a:lstStyle/>
        <a:p>
          <a:endParaRPr lang="en-US"/>
        </a:p>
      </dgm:t>
    </dgm:pt>
    <dgm:pt modelId="{4099A0F0-0DE9-499F-9BD3-23CC44664AEF}">
      <dgm:prSet/>
      <dgm:spPr/>
      <dgm:t>
        <a:bodyPr/>
        <a:lstStyle/>
        <a:p>
          <a:pPr>
            <a:lnSpc>
              <a:spcPct val="100000"/>
            </a:lnSpc>
          </a:pPr>
          <a:r>
            <a:rPr lang="en-US"/>
            <a:t>Interactive Breakouts (group discussion on applying AI)</a:t>
          </a:r>
        </a:p>
      </dgm:t>
    </dgm:pt>
    <dgm:pt modelId="{1FF132BE-555F-429C-9586-F15E29FCCB19}" type="parTrans" cxnId="{F13809E5-26B8-4235-921C-9F6333BC5A0D}">
      <dgm:prSet/>
      <dgm:spPr/>
      <dgm:t>
        <a:bodyPr/>
        <a:lstStyle/>
        <a:p>
          <a:endParaRPr lang="en-US"/>
        </a:p>
      </dgm:t>
    </dgm:pt>
    <dgm:pt modelId="{B74A81E9-FB1E-4ABD-BDEE-6F1926ECAEA5}" type="sibTrans" cxnId="{F13809E5-26B8-4235-921C-9F6333BC5A0D}">
      <dgm:prSet/>
      <dgm:spPr/>
      <dgm:t>
        <a:bodyPr/>
        <a:lstStyle/>
        <a:p>
          <a:endParaRPr lang="en-US"/>
        </a:p>
      </dgm:t>
    </dgm:pt>
    <dgm:pt modelId="{2D744CD9-208D-4F43-8492-827FB811B321}">
      <dgm:prSet/>
      <dgm:spPr/>
      <dgm:t>
        <a:bodyPr/>
        <a:lstStyle/>
        <a:p>
          <a:pPr>
            <a:lnSpc>
              <a:spcPct val="100000"/>
            </a:lnSpc>
          </a:pPr>
          <a:r>
            <a:rPr lang="en-US"/>
            <a:t>Next Steps (toward an action plan)</a:t>
          </a:r>
        </a:p>
      </dgm:t>
    </dgm:pt>
    <dgm:pt modelId="{8055A9DA-31AC-4255-B4F3-8493617C0100}" type="parTrans" cxnId="{EE39D671-7EF9-4D58-8F47-0E0FD571A00B}">
      <dgm:prSet/>
      <dgm:spPr/>
      <dgm:t>
        <a:bodyPr/>
        <a:lstStyle/>
        <a:p>
          <a:endParaRPr lang="en-US"/>
        </a:p>
      </dgm:t>
    </dgm:pt>
    <dgm:pt modelId="{2BF5A52E-55D8-4058-BEBC-A0E445E7043F}" type="sibTrans" cxnId="{EE39D671-7EF9-4D58-8F47-0E0FD571A00B}">
      <dgm:prSet/>
      <dgm:spPr/>
      <dgm:t>
        <a:bodyPr/>
        <a:lstStyle/>
        <a:p>
          <a:endParaRPr lang="en-US"/>
        </a:p>
      </dgm:t>
    </dgm:pt>
    <dgm:pt modelId="{165B125D-BFF2-4BE7-98DD-20D9308846B6}" type="pres">
      <dgm:prSet presAssocID="{51CB751A-D74B-4C12-A440-884AB59F676B}" presName="root" presStyleCnt="0">
        <dgm:presLayoutVars>
          <dgm:dir/>
          <dgm:resizeHandles val="exact"/>
        </dgm:presLayoutVars>
      </dgm:prSet>
      <dgm:spPr/>
    </dgm:pt>
    <dgm:pt modelId="{398EA2B6-0B85-440D-B989-99DD55F4AB57}" type="pres">
      <dgm:prSet presAssocID="{4CD615E4-A3FF-4D6E-A410-EEE54E54AB5B}" presName="compNode" presStyleCnt="0"/>
      <dgm:spPr/>
    </dgm:pt>
    <dgm:pt modelId="{2E4DD20B-951C-43ED-88D9-8F686EDEF8A3}" type="pres">
      <dgm:prSet presAssocID="{4CD615E4-A3FF-4D6E-A410-EEE54E54AB5B}" presName="bgRect" presStyleLbl="bgShp" presStyleIdx="0" presStyleCnt="5"/>
      <dgm:spPr/>
    </dgm:pt>
    <dgm:pt modelId="{BB164F58-387A-4511-82C3-EF04F8638345}" type="pres">
      <dgm:prSet presAssocID="{4CD615E4-A3FF-4D6E-A410-EEE54E54AB5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erson with Idea"/>
        </a:ext>
      </dgm:extLst>
    </dgm:pt>
    <dgm:pt modelId="{3191A34D-EAAB-4E1B-A00C-5D7EC0F9D995}" type="pres">
      <dgm:prSet presAssocID="{4CD615E4-A3FF-4D6E-A410-EEE54E54AB5B}" presName="spaceRect" presStyleCnt="0"/>
      <dgm:spPr/>
    </dgm:pt>
    <dgm:pt modelId="{CEA1DBE2-75EA-47A1-A4FD-8E5F3FC40DF8}" type="pres">
      <dgm:prSet presAssocID="{4CD615E4-A3FF-4D6E-A410-EEE54E54AB5B}" presName="parTx" presStyleLbl="revTx" presStyleIdx="0" presStyleCnt="5">
        <dgm:presLayoutVars>
          <dgm:chMax val="0"/>
          <dgm:chPref val="0"/>
        </dgm:presLayoutVars>
      </dgm:prSet>
      <dgm:spPr/>
    </dgm:pt>
    <dgm:pt modelId="{DA1D6B1E-ECAE-47D4-96DF-3BAE46C6F2BC}" type="pres">
      <dgm:prSet presAssocID="{0DAA9FFA-D011-405A-A309-E411EC2F3BE3}" presName="sibTrans" presStyleCnt="0"/>
      <dgm:spPr/>
    </dgm:pt>
    <dgm:pt modelId="{044F2C1C-0142-4E35-BF16-93F7EC1F70F3}" type="pres">
      <dgm:prSet presAssocID="{DCA78845-3997-4093-B299-9542B03AF060}" presName="compNode" presStyleCnt="0"/>
      <dgm:spPr/>
    </dgm:pt>
    <dgm:pt modelId="{28D162A2-0B60-46A2-A5C6-6BEE7A24F566}" type="pres">
      <dgm:prSet presAssocID="{DCA78845-3997-4093-B299-9542B03AF060}" presName="bgRect" presStyleLbl="bgShp" presStyleIdx="1" presStyleCnt="5"/>
      <dgm:spPr/>
    </dgm:pt>
    <dgm:pt modelId="{E139DA90-D2CA-459C-98FD-CEEAF93CF8FA}" type="pres">
      <dgm:prSet presAssocID="{DCA78845-3997-4093-B299-9542B03AF06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Robot"/>
        </a:ext>
      </dgm:extLst>
    </dgm:pt>
    <dgm:pt modelId="{8634C829-4C69-40B6-9695-8E5A7E3A0597}" type="pres">
      <dgm:prSet presAssocID="{DCA78845-3997-4093-B299-9542B03AF060}" presName="spaceRect" presStyleCnt="0"/>
      <dgm:spPr/>
    </dgm:pt>
    <dgm:pt modelId="{DA634200-39E4-4F8B-B5D9-A024CE1AC386}" type="pres">
      <dgm:prSet presAssocID="{DCA78845-3997-4093-B299-9542B03AF060}" presName="parTx" presStyleLbl="revTx" presStyleIdx="1" presStyleCnt="5">
        <dgm:presLayoutVars>
          <dgm:chMax val="0"/>
          <dgm:chPref val="0"/>
        </dgm:presLayoutVars>
      </dgm:prSet>
      <dgm:spPr/>
    </dgm:pt>
    <dgm:pt modelId="{09237E9A-167A-4DBC-BB0E-6CFA654F756A}" type="pres">
      <dgm:prSet presAssocID="{A99507E8-D879-4FA4-B420-29BE4675C401}" presName="sibTrans" presStyleCnt="0"/>
      <dgm:spPr/>
    </dgm:pt>
    <dgm:pt modelId="{37BB7CC3-81E7-427A-B199-7DF7894D454E}" type="pres">
      <dgm:prSet presAssocID="{DDBFF637-292F-42E2-BAF6-215722532501}" presName="compNode" presStyleCnt="0"/>
      <dgm:spPr/>
    </dgm:pt>
    <dgm:pt modelId="{27DEB586-AC14-43F7-A67D-1E0DA1D6D296}" type="pres">
      <dgm:prSet presAssocID="{DDBFF637-292F-42E2-BAF6-215722532501}" presName="bgRect" presStyleLbl="bgShp" presStyleIdx="2" presStyleCnt="5"/>
      <dgm:spPr/>
    </dgm:pt>
    <dgm:pt modelId="{F2459715-AFE9-4CBD-B8FC-25CF14C5E315}" type="pres">
      <dgm:prSet presAssocID="{DDBFF637-292F-42E2-BAF6-215722532501}"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octor"/>
        </a:ext>
      </dgm:extLst>
    </dgm:pt>
    <dgm:pt modelId="{798DC58C-171C-4F2F-830C-9FF7007717E4}" type="pres">
      <dgm:prSet presAssocID="{DDBFF637-292F-42E2-BAF6-215722532501}" presName="spaceRect" presStyleCnt="0"/>
      <dgm:spPr/>
    </dgm:pt>
    <dgm:pt modelId="{42C14AD0-4C91-4951-B5F6-CB2DF83B9F71}" type="pres">
      <dgm:prSet presAssocID="{DDBFF637-292F-42E2-BAF6-215722532501}" presName="parTx" presStyleLbl="revTx" presStyleIdx="2" presStyleCnt="5">
        <dgm:presLayoutVars>
          <dgm:chMax val="0"/>
          <dgm:chPref val="0"/>
        </dgm:presLayoutVars>
      </dgm:prSet>
      <dgm:spPr/>
    </dgm:pt>
    <dgm:pt modelId="{4FF79D90-8313-4CF2-ADC7-A248B3F0A9EF}" type="pres">
      <dgm:prSet presAssocID="{9C8764BE-F95C-450C-9C67-07E57DA35EFB}" presName="sibTrans" presStyleCnt="0"/>
      <dgm:spPr/>
    </dgm:pt>
    <dgm:pt modelId="{2B4003B3-4E53-49CD-91A2-BC85C3C08C47}" type="pres">
      <dgm:prSet presAssocID="{4099A0F0-0DE9-499F-9BD3-23CC44664AEF}" presName="compNode" presStyleCnt="0"/>
      <dgm:spPr/>
    </dgm:pt>
    <dgm:pt modelId="{C33A60C7-FC41-4C64-8F33-B8235974FD3F}" type="pres">
      <dgm:prSet presAssocID="{4099A0F0-0DE9-499F-9BD3-23CC44664AEF}" presName="bgRect" presStyleLbl="bgShp" presStyleIdx="3" presStyleCnt="5"/>
      <dgm:spPr/>
    </dgm:pt>
    <dgm:pt modelId="{C85E07CC-CF04-4831-8F7F-7A79489D0DD0}" type="pres">
      <dgm:prSet presAssocID="{4099A0F0-0DE9-499F-9BD3-23CC44664AE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Group Brainstorm"/>
        </a:ext>
      </dgm:extLst>
    </dgm:pt>
    <dgm:pt modelId="{F9812D6E-D716-4682-991B-91559F26006B}" type="pres">
      <dgm:prSet presAssocID="{4099A0F0-0DE9-499F-9BD3-23CC44664AEF}" presName="spaceRect" presStyleCnt="0"/>
      <dgm:spPr/>
    </dgm:pt>
    <dgm:pt modelId="{6D089DDD-716C-4D7A-B714-35F25C479057}" type="pres">
      <dgm:prSet presAssocID="{4099A0F0-0DE9-499F-9BD3-23CC44664AEF}" presName="parTx" presStyleLbl="revTx" presStyleIdx="3" presStyleCnt="5">
        <dgm:presLayoutVars>
          <dgm:chMax val="0"/>
          <dgm:chPref val="0"/>
        </dgm:presLayoutVars>
      </dgm:prSet>
      <dgm:spPr/>
    </dgm:pt>
    <dgm:pt modelId="{22A80C96-10CB-4B44-AF35-0251E70248EC}" type="pres">
      <dgm:prSet presAssocID="{B74A81E9-FB1E-4ABD-BDEE-6F1926ECAEA5}" presName="sibTrans" presStyleCnt="0"/>
      <dgm:spPr/>
    </dgm:pt>
    <dgm:pt modelId="{6E769E2F-BEA5-463D-AAE7-AD0018602902}" type="pres">
      <dgm:prSet presAssocID="{2D744CD9-208D-4F43-8492-827FB811B321}" presName="compNode" presStyleCnt="0"/>
      <dgm:spPr/>
    </dgm:pt>
    <dgm:pt modelId="{5D5275E7-9B5D-4AFD-A96E-20380E3A3F87}" type="pres">
      <dgm:prSet presAssocID="{2D744CD9-208D-4F43-8492-827FB811B321}" presName="bgRect" presStyleLbl="bgShp" presStyleIdx="4" presStyleCnt="5"/>
      <dgm:spPr/>
    </dgm:pt>
    <dgm:pt modelId="{F0CC534E-30AF-4FC9-B738-AC7F00A53E67}" type="pres">
      <dgm:prSet presAssocID="{2D744CD9-208D-4F43-8492-827FB811B321}"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dgm:spPr>
      <dgm:extLst>
        <a:ext uri="{E40237B7-FDA0-4F09-8148-C483321AD2D9}">
          <dgm14:cNvPr xmlns:dgm14="http://schemas.microsoft.com/office/drawing/2010/diagram" id="0" name="" descr="Clapper board"/>
        </a:ext>
      </dgm:extLst>
    </dgm:pt>
    <dgm:pt modelId="{5B974014-82F3-4502-B1D9-22452FCB7F68}" type="pres">
      <dgm:prSet presAssocID="{2D744CD9-208D-4F43-8492-827FB811B321}" presName="spaceRect" presStyleCnt="0"/>
      <dgm:spPr/>
    </dgm:pt>
    <dgm:pt modelId="{ED432DDD-B9EE-40BE-B8E7-A4F999F30D59}" type="pres">
      <dgm:prSet presAssocID="{2D744CD9-208D-4F43-8492-827FB811B321}" presName="parTx" presStyleLbl="revTx" presStyleIdx="4" presStyleCnt="5">
        <dgm:presLayoutVars>
          <dgm:chMax val="0"/>
          <dgm:chPref val="0"/>
        </dgm:presLayoutVars>
      </dgm:prSet>
      <dgm:spPr/>
    </dgm:pt>
  </dgm:ptLst>
  <dgm:cxnLst>
    <dgm:cxn modelId="{92A8D52B-3263-4990-8833-2CADEC021C29}" srcId="{51CB751A-D74B-4C12-A440-884AB59F676B}" destId="{DDBFF637-292F-42E2-BAF6-215722532501}" srcOrd="2" destOrd="0" parTransId="{4525CA6E-8D72-4965-99D3-5868909A4381}" sibTransId="{9C8764BE-F95C-450C-9C67-07E57DA35EFB}"/>
    <dgm:cxn modelId="{CFB6724A-62CE-47B3-937E-B3CA9BA83F8D}" type="presOf" srcId="{2D744CD9-208D-4F43-8492-827FB811B321}" destId="{ED432DDD-B9EE-40BE-B8E7-A4F999F30D59}" srcOrd="0" destOrd="0" presId="urn:microsoft.com/office/officeart/2018/2/layout/IconVerticalSolidList"/>
    <dgm:cxn modelId="{EE39D671-7EF9-4D58-8F47-0E0FD571A00B}" srcId="{51CB751A-D74B-4C12-A440-884AB59F676B}" destId="{2D744CD9-208D-4F43-8492-827FB811B321}" srcOrd="4" destOrd="0" parTransId="{8055A9DA-31AC-4255-B4F3-8493617C0100}" sibTransId="{2BF5A52E-55D8-4058-BEBC-A0E445E7043F}"/>
    <dgm:cxn modelId="{7C621E72-58E3-4F10-B6CE-B4A738E06736}" type="presOf" srcId="{DCA78845-3997-4093-B299-9542B03AF060}" destId="{DA634200-39E4-4F8B-B5D9-A024CE1AC386}" srcOrd="0" destOrd="0" presId="urn:microsoft.com/office/officeart/2018/2/layout/IconVerticalSolidList"/>
    <dgm:cxn modelId="{4692635A-7CA0-4A56-A98E-46F283C91299}" srcId="{51CB751A-D74B-4C12-A440-884AB59F676B}" destId="{4CD615E4-A3FF-4D6E-A410-EEE54E54AB5B}" srcOrd="0" destOrd="0" parTransId="{49811675-AF33-4947-B588-5CE4A0C7FDEF}" sibTransId="{0DAA9FFA-D011-405A-A309-E411EC2F3BE3}"/>
    <dgm:cxn modelId="{11A410AA-F659-4FF7-9E70-769A138CAD77}" type="presOf" srcId="{DDBFF637-292F-42E2-BAF6-215722532501}" destId="{42C14AD0-4C91-4951-B5F6-CB2DF83B9F71}" srcOrd="0" destOrd="0" presId="urn:microsoft.com/office/officeart/2018/2/layout/IconVerticalSolidList"/>
    <dgm:cxn modelId="{3633ECC5-5F4C-41F0-9393-A2CE6EDB7B7D}" type="presOf" srcId="{51CB751A-D74B-4C12-A440-884AB59F676B}" destId="{165B125D-BFF2-4BE7-98DD-20D9308846B6}" srcOrd="0" destOrd="0" presId="urn:microsoft.com/office/officeart/2018/2/layout/IconVerticalSolidList"/>
    <dgm:cxn modelId="{60221BCB-3620-49E5-96AA-08D2C5A08C9C}" srcId="{51CB751A-D74B-4C12-A440-884AB59F676B}" destId="{DCA78845-3997-4093-B299-9542B03AF060}" srcOrd="1" destOrd="0" parTransId="{B8DA9403-C11D-49A0-8C67-831CD5CBE7DC}" sibTransId="{A99507E8-D879-4FA4-B420-29BE4675C401}"/>
    <dgm:cxn modelId="{C25C88E0-175D-431E-ACB9-6DD5A1E93754}" type="presOf" srcId="{4CD615E4-A3FF-4D6E-A410-EEE54E54AB5B}" destId="{CEA1DBE2-75EA-47A1-A4FD-8E5F3FC40DF8}" srcOrd="0" destOrd="0" presId="urn:microsoft.com/office/officeart/2018/2/layout/IconVerticalSolidList"/>
    <dgm:cxn modelId="{76BB2CE1-C5B7-4FB2-A655-7E1EB4DBFFBE}" type="presOf" srcId="{4099A0F0-0DE9-499F-9BD3-23CC44664AEF}" destId="{6D089DDD-716C-4D7A-B714-35F25C479057}" srcOrd="0" destOrd="0" presId="urn:microsoft.com/office/officeart/2018/2/layout/IconVerticalSolidList"/>
    <dgm:cxn modelId="{F13809E5-26B8-4235-921C-9F6333BC5A0D}" srcId="{51CB751A-D74B-4C12-A440-884AB59F676B}" destId="{4099A0F0-0DE9-499F-9BD3-23CC44664AEF}" srcOrd="3" destOrd="0" parTransId="{1FF132BE-555F-429C-9586-F15E29FCCB19}" sibTransId="{B74A81E9-FB1E-4ABD-BDEE-6F1926ECAEA5}"/>
    <dgm:cxn modelId="{9719BE9D-A78E-4C31-853B-33EE6049C2CF}" type="presParOf" srcId="{165B125D-BFF2-4BE7-98DD-20D9308846B6}" destId="{398EA2B6-0B85-440D-B989-99DD55F4AB57}" srcOrd="0" destOrd="0" presId="urn:microsoft.com/office/officeart/2018/2/layout/IconVerticalSolidList"/>
    <dgm:cxn modelId="{F4699F74-63AA-48D3-88F4-20FF3B1F27B6}" type="presParOf" srcId="{398EA2B6-0B85-440D-B989-99DD55F4AB57}" destId="{2E4DD20B-951C-43ED-88D9-8F686EDEF8A3}" srcOrd="0" destOrd="0" presId="urn:microsoft.com/office/officeart/2018/2/layout/IconVerticalSolidList"/>
    <dgm:cxn modelId="{4E2B6216-F107-4B21-B383-099E2FFBAA2C}" type="presParOf" srcId="{398EA2B6-0B85-440D-B989-99DD55F4AB57}" destId="{BB164F58-387A-4511-82C3-EF04F8638345}" srcOrd="1" destOrd="0" presId="urn:microsoft.com/office/officeart/2018/2/layout/IconVerticalSolidList"/>
    <dgm:cxn modelId="{7542D5C7-E8B2-419E-B0B1-5586FE382EC0}" type="presParOf" srcId="{398EA2B6-0B85-440D-B989-99DD55F4AB57}" destId="{3191A34D-EAAB-4E1B-A00C-5D7EC0F9D995}" srcOrd="2" destOrd="0" presId="urn:microsoft.com/office/officeart/2018/2/layout/IconVerticalSolidList"/>
    <dgm:cxn modelId="{040C9085-6DBD-4D35-9448-6333DBEE2829}" type="presParOf" srcId="{398EA2B6-0B85-440D-B989-99DD55F4AB57}" destId="{CEA1DBE2-75EA-47A1-A4FD-8E5F3FC40DF8}" srcOrd="3" destOrd="0" presId="urn:microsoft.com/office/officeart/2018/2/layout/IconVerticalSolidList"/>
    <dgm:cxn modelId="{698477EE-3F8B-4DA8-9D44-5CC99A65C4CD}" type="presParOf" srcId="{165B125D-BFF2-4BE7-98DD-20D9308846B6}" destId="{DA1D6B1E-ECAE-47D4-96DF-3BAE46C6F2BC}" srcOrd="1" destOrd="0" presId="urn:microsoft.com/office/officeart/2018/2/layout/IconVerticalSolidList"/>
    <dgm:cxn modelId="{269660C7-D9C1-4F97-9ED2-DF27E2C8B52F}" type="presParOf" srcId="{165B125D-BFF2-4BE7-98DD-20D9308846B6}" destId="{044F2C1C-0142-4E35-BF16-93F7EC1F70F3}" srcOrd="2" destOrd="0" presId="urn:microsoft.com/office/officeart/2018/2/layout/IconVerticalSolidList"/>
    <dgm:cxn modelId="{25F70AE9-7083-4DC2-925E-D153DCC3486F}" type="presParOf" srcId="{044F2C1C-0142-4E35-BF16-93F7EC1F70F3}" destId="{28D162A2-0B60-46A2-A5C6-6BEE7A24F566}" srcOrd="0" destOrd="0" presId="urn:microsoft.com/office/officeart/2018/2/layout/IconVerticalSolidList"/>
    <dgm:cxn modelId="{3DA1E5BB-C8F9-453B-B25B-16B8EA4EDC6C}" type="presParOf" srcId="{044F2C1C-0142-4E35-BF16-93F7EC1F70F3}" destId="{E139DA90-D2CA-459C-98FD-CEEAF93CF8FA}" srcOrd="1" destOrd="0" presId="urn:microsoft.com/office/officeart/2018/2/layout/IconVerticalSolidList"/>
    <dgm:cxn modelId="{590E5898-4565-43B0-B8B9-DB4E55755FD2}" type="presParOf" srcId="{044F2C1C-0142-4E35-BF16-93F7EC1F70F3}" destId="{8634C829-4C69-40B6-9695-8E5A7E3A0597}" srcOrd="2" destOrd="0" presId="urn:microsoft.com/office/officeart/2018/2/layout/IconVerticalSolidList"/>
    <dgm:cxn modelId="{B9EC69C6-8E50-4830-807C-DBEE0D2A777C}" type="presParOf" srcId="{044F2C1C-0142-4E35-BF16-93F7EC1F70F3}" destId="{DA634200-39E4-4F8B-B5D9-A024CE1AC386}" srcOrd="3" destOrd="0" presId="urn:microsoft.com/office/officeart/2018/2/layout/IconVerticalSolidList"/>
    <dgm:cxn modelId="{0B3E2F02-497F-46AE-B58D-7963BDF69B42}" type="presParOf" srcId="{165B125D-BFF2-4BE7-98DD-20D9308846B6}" destId="{09237E9A-167A-4DBC-BB0E-6CFA654F756A}" srcOrd="3" destOrd="0" presId="urn:microsoft.com/office/officeart/2018/2/layout/IconVerticalSolidList"/>
    <dgm:cxn modelId="{C3CE6D63-AFE1-4958-9732-765D2389B00F}" type="presParOf" srcId="{165B125D-BFF2-4BE7-98DD-20D9308846B6}" destId="{37BB7CC3-81E7-427A-B199-7DF7894D454E}" srcOrd="4" destOrd="0" presId="urn:microsoft.com/office/officeart/2018/2/layout/IconVerticalSolidList"/>
    <dgm:cxn modelId="{043EBE21-820C-4C25-B7A5-7D5D6BDE0C56}" type="presParOf" srcId="{37BB7CC3-81E7-427A-B199-7DF7894D454E}" destId="{27DEB586-AC14-43F7-A67D-1E0DA1D6D296}" srcOrd="0" destOrd="0" presId="urn:microsoft.com/office/officeart/2018/2/layout/IconVerticalSolidList"/>
    <dgm:cxn modelId="{D1CB2D9C-98CA-45BE-89D9-54FDB52D0AAA}" type="presParOf" srcId="{37BB7CC3-81E7-427A-B199-7DF7894D454E}" destId="{F2459715-AFE9-4CBD-B8FC-25CF14C5E315}" srcOrd="1" destOrd="0" presId="urn:microsoft.com/office/officeart/2018/2/layout/IconVerticalSolidList"/>
    <dgm:cxn modelId="{49D09311-E616-4DCB-8E3A-1D6A59A2AC03}" type="presParOf" srcId="{37BB7CC3-81E7-427A-B199-7DF7894D454E}" destId="{798DC58C-171C-4F2F-830C-9FF7007717E4}" srcOrd="2" destOrd="0" presId="urn:microsoft.com/office/officeart/2018/2/layout/IconVerticalSolidList"/>
    <dgm:cxn modelId="{D48013B6-ED19-4C05-BC5E-7E8E5CD749A1}" type="presParOf" srcId="{37BB7CC3-81E7-427A-B199-7DF7894D454E}" destId="{42C14AD0-4C91-4951-B5F6-CB2DF83B9F71}" srcOrd="3" destOrd="0" presId="urn:microsoft.com/office/officeart/2018/2/layout/IconVerticalSolidList"/>
    <dgm:cxn modelId="{E35668C1-CC79-47FE-9D2B-0801C18F5944}" type="presParOf" srcId="{165B125D-BFF2-4BE7-98DD-20D9308846B6}" destId="{4FF79D90-8313-4CF2-ADC7-A248B3F0A9EF}" srcOrd="5" destOrd="0" presId="urn:microsoft.com/office/officeart/2018/2/layout/IconVerticalSolidList"/>
    <dgm:cxn modelId="{8F665F21-7CF7-45FD-9847-9B3ACAC3FE75}" type="presParOf" srcId="{165B125D-BFF2-4BE7-98DD-20D9308846B6}" destId="{2B4003B3-4E53-49CD-91A2-BC85C3C08C47}" srcOrd="6" destOrd="0" presId="urn:microsoft.com/office/officeart/2018/2/layout/IconVerticalSolidList"/>
    <dgm:cxn modelId="{BD3C0DA6-844A-48CA-B9C5-3614E3646A87}" type="presParOf" srcId="{2B4003B3-4E53-49CD-91A2-BC85C3C08C47}" destId="{C33A60C7-FC41-4C64-8F33-B8235974FD3F}" srcOrd="0" destOrd="0" presId="urn:microsoft.com/office/officeart/2018/2/layout/IconVerticalSolidList"/>
    <dgm:cxn modelId="{AE144D5B-2B5A-4D56-9B5D-215F882046B8}" type="presParOf" srcId="{2B4003B3-4E53-49CD-91A2-BC85C3C08C47}" destId="{C85E07CC-CF04-4831-8F7F-7A79489D0DD0}" srcOrd="1" destOrd="0" presId="urn:microsoft.com/office/officeart/2018/2/layout/IconVerticalSolidList"/>
    <dgm:cxn modelId="{034A401B-FA1F-4ADB-AFE6-C42C3EFB0F02}" type="presParOf" srcId="{2B4003B3-4E53-49CD-91A2-BC85C3C08C47}" destId="{F9812D6E-D716-4682-991B-91559F26006B}" srcOrd="2" destOrd="0" presId="urn:microsoft.com/office/officeart/2018/2/layout/IconVerticalSolidList"/>
    <dgm:cxn modelId="{1C2C099B-7E47-45F8-B865-2A383A49DF56}" type="presParOf" srcId="{2B4003B3-4E53-49CD-91A2-BC85C3C08C47}" destId="{6D089DDD-716C-4D7A-B714-35F25C479057}" srcOrd="3" destOrd="0" presId="urn:microsoft.com/office/officeart/2018/2/layout/IconVerticalSolidList"/>
    <dgm:cxn modelId="{5510A8FC-E128-40E2-AABF-73EE5183C49F}" type="presParOf" srcId="{165B125D-BFF2-4BE7-98DD-20D9308846B6}" destId="{22A80C96-10CB-4B44-AF35-0251E70248EC}" srcOrd="7" destOrd="0" presId="urn:microsoft.com/office/officeart/2018/2/layout/IconVerticalSolidList"/>
    <dgm:cxn modelId="{AE2EAB3D-E0EA-4B23-B75B-48D40BB04672}" type="presParOf" srcId="{165B125D-BFF2-4BE7-98DD-20D9308846B6}" destId="{6E769E2F-BEA5-463D-AAE7-AD0018602902}" srcOrd="8" destOrd="0" presId="urn:microsoft.com/office/officeart/2018/2/layout/IconVerticalSolidList"/>
    <dgm:cxn modelId="{6CCB1625-EC61-4963-B843-0FF7B59DDECA}" type="presParOf" srcId="{6E769E2F-BEA5-463D-AAE7-AD0018602902}" destId="{5D5275E7-9B5D-4AFD-A96E-20380E3A3F87}" srcOrd="0" destOrd="0" presId="urn:microsoft.com/office/officeart/2018/2/layout/IconVerticalSolidList"/>
    <dgm:cxn modelId="{07BBBA15-CABE-4F0B-9CA9-B54FC80F2308}" type="presParOf" srcId="{6E769E2F-BEA5-463D-AAE7-AD0018602902}" destId="{F0CC534E-30AF-4FC9-B738-AC7F00A53E67}" srcOrd="1" destOrd="0" presId="urn:microsoft.com/office/officeart/2018/2/layout/IconVerticalSolidList"/>
    <dgm:cxn modelId="{BEAFC9D8-B466-499E-A156-3921838118D4}" type="presParOf" srcId="{6E769E2F-BEA5-463D-AAE7-AD0018602902}" destId="{5B974014-82F3-4502-B1D9-22452FCB7F68}" srcOrd="2" destOrd="0" presId="urn:microsoft.com/office/officeart/2018/2/layout/IconVerticalSolidList"/>
    <dgm:cxn modelId="{76B218A3-2573-4BFB-8AC9-42BDAC808270}" type="presParOf" srcId="{6E769E2F-BEA5-463D-AAE7-AD0018602902}" destId="{ED432DDD-B9EE-40BE-B8E7-A4F999F30D5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C1B1950-1273-474E-BDF2-DF331C0119ED}"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EAE31316-09AE-4B08-B930-C68178BEF884}">
      <dgm:prSet/>
      <dgm:spPr/>
      <dgm:t>
        <a:bodyPr/>
        <a:lstStyle/>
        <a:p>
          <a:r>
            <a:rPr lang="en-US"/>
            <a:t>High volume &amp; velocity: Modern systems have thousands of test cases and frequent releases (e.g., CI/CD) – manual testing can’t keep up.</a:t>
          </a:r>
        </a:p>
      </dgm:t>
    </dgm:pt>
    <dgm:pt modelId="{245646D9-6630-4297-9949-5D0484303749}" type="parTrans" cxnId="{7DBB2B69-9CCA-4A8A-96D1-97A5EE31BF67}">
      <dgm:prSet/>
      <dgm:spPr/>
      <dgm:t>
        <a:bodyPr/>
        <a:lstStyle/>
        <a:p>
          <a:endParaRPr lang="en-US"/>
        </a:p>
      </dgm:t>
    </dgm:pt>
    <dgm:pt modelId="{CB65FA40-FE33-433E-AB50-8841F78CC86A}" type="sibTrans" cxnId="{7DBB2B69-9CCA-4A8A-96D1-97A5EE31BF67}">
      <dgm:prSet/>
      <dgm:spPr/>
      <dgm:t>
        <a:bodyPr/>
        <a:lstStyle/>
        <a:p>
          <a:endParaRPr lang="en-US"/>
        </a:p>
      </dgm:t>
    </dgm:pt>
    <dgm:pt modelId="{25842C9F-A468-4010-9D19-6FC67D1297AA}">
      <dgm:prSet/>
      <dgm:spPr/>
      <dgm:t>
        <a:bodyPr/>
        <a:lstStyle/>
        <a:p>
          <a:r>
            <a:rPr lang="en-US" dirty="0"/>
            <a:t>Complexity: Apps span web, mobile, cloud – testing is more complex (and humans are prone to miss things in that complexity).</a:t>
          </a:r>
        </a:p>
      </dgm:t>
    </dgm:pt>
    <dgm:pt modelId="{30572413-C4C9-486D-9D94-E5B31B07C93F}" type="parTrans" cxnId="{454DD734-A7F5-4530-921D-DEEF1271669A}">
      <dgm:prSet/>
      <dgm:spPr/>
      <dgm:t>
        <a:bodyPr/>
        <a:lstStyle/>
        <a:p>
          <a:endParaRPr lang="en-US"/>
        </a:p>
      </dgm:t>
    </dgm:pt>
    <dgm:pt modelId="{7C6D79BE-26B5-4F0A-8D0A-B74917C2FFAE}" type="sibTrans" cxnId="{454DD734-A7F5-4530-921D-DEEF1271669A}">
      <dgm:prSet/>
      <dgm:spPr/>
      <dgm:t>
        <a:bodyPr/>
        <a:lstStyle/>
        <a:p>
          <a:endParaRPr lang="en-US"/>
        </a:p>
      </dgm:t>
    </dgm:pt>
    <dgm:pt modelId="{30E5CBCF-522E-4BA4-B120-1405E6F73356}">
      <dgm:prSet/>
      <dgm:spPr/>
      <dgm:t>
        <a:bodyPr/>
        <a:lstStyle/>
        <a:p>
          <a:r>
            <a:rPr lang="en-US"/>
            <a:t>QA Bottlenecks: Tight deadlines but lengthy regression tests; limited QA resources.</a:t>
          </a:r>
        </a:p>
      </dgm:t>
    </dgm:pt>
    <dgm:pt modelId="{C2343D34-A4F1-4B37-80C3-BDE6CC5A24E1}" type="parTrans" cxnId="{81D08995-9D74-4617-AC8E-D6E99E01301F}">
      <dgm:prSet/>
      <dgm:spPr/>
      <dgm:t>
        <a:bodyPr/>
        <a:lstStyle/>
        <a:p>
          <a:endParaRPr lang="en-US"/>
        </a:p>
      </dgm:t>
    </dgm:pt>
    <dgm:pt modelId="{00A20DD4-36A8-4D5B-9C6A-E41DBDB7B926}" type="sibTrans" cxnId="{81D08995-9D74-4617-AC8E-D6E99E01301F}">
      <dgm:prSet/>
      <dgm:spPr/>
      <dgm:t>
        <a:bodyPr/>
        <a:lstStyle/>
        <a:p>
          <a:endParaRPr lang="en-US"/>
        </a:p>
      </dgm:t>
    </dgm:pt>
    <dgm:pt modelId="{67E52621-0789-4794-B361-BBD6BBAB9DA6}">
      <dgm:prSet/>
      <dgm:spPr/>
      <dgm:t>
        <a:bodyPr/>
        <a:lstStyle/>
        <a:p>
          <a:r>
            <a:rPr lang="en-US" dirty="0"/>
            <a:t>AI Maturity: AI tech has advanced – tools can now generate, execute, and adapt tests intelligently.</a:t>
          </a:r>
        </a:p>
      </dgm:t>
    </dgm:pt>
    <dgm:pt modelId="{3403AD30-996A-4037-8FF1-674653B3CFF9}" type="parTrans" cxnId="{D43BB1F8-0752-402C-8AEE-101578F5E3A2}">
      <dgm:prSet/>
      <dgm:spPr/>
      <dgm:t>
        <a:bodyPr/>
        <a:lstStyle/>
        <a:p>
          <a:endParaRPr lang="en-US"/>
        </a:p>
      </dgm:t>
    </dgm:pt>
    <dgm:pt modelId="{5EA33E0E-FBDC-474F-AB76-3437CFF8E90E}" type="sibTrans" cxnId="{D43BB1F8-0752-402C-8AEE-101578F5E3A2}">
      <dgm:prSet/>
      <dgm:spPr/>
      <dgm:t>
        <a:bodyPr/>
        <a:lstStyle/>
        <a:p>
          <a:endParaRPr lang="en-US"/>
        </a:p>
      </dgm:t>
    </dgm:pt>
    <dgm:pt modelId="{FADA563B-FB27-4F63-8B90-2E99AADD0B66}" type="pres">
      <dgm:prSet presAssocID="{9C1B1950-1273-474E-BDF2-DF331C0119ED}" presName="vert0" presStyleCnt="0">
        <dgm:presLayoutVars>
          <dgm:dir/>
          <dgm:animOne val="branch"/>
          <dgm:animLvl val="lvl"/>
        </dgm:presLayoutVars>
      </dgm:prSet>
      <dgm:spPr/>
    </dgm:pt>
    <dgm:pt modelId="{E696D224-D70B-4E0A-9E2C-EECE059CE00A}" type="pres">
      <dgm:prSet presAssocID="{EAE31316-09AE-4B08-B930-C68178BEF884}" presName="thickLine" presStyleLbl="alignNode1" presStyleIdx="0" presStyleCnt="4"/>
      <dgm:spPr/>
    </dgm:pt>
    <dgm:pt modelId="{D32BAD58-3AE5-4DCE-8DE1-AF3D7E42089A}" type="pres">
      <dgm:prSet presAssocID="{EAE31316-09AE-4B08-B930-C68178BEF884}" presName="horz1" presStyleCnt="0"/>
      <dgm:spPr/>
    </dgm:pt>
    <dgm:pt modelId="{581449AB-6D3B-44FF-9528-E8D9449D49F2}" type="pres">
      <dgm:prSet presAssocID="{EAE31316-09AE-4B08-B930-C68178BEF884}" presName="tx1" presStyleLbl="revTx" presStyleIdx="0" presStyleCnt="4"/>
      <dgm:spPr/>
    </dgm:pt>
    <dgm:pt modelId="{90F1093A-E97D-4162-AFD2-FDCE6A0B61B6}" type="pres">
      <dgm:prSet presAssocID="{EAE31316-09AE-4B08-B930-C68178BEF884}" presName="vert1" presStyleCnt="0"/>
      <dgm:spPr/>
    </dgm:pt>
    <dgm:pt modelId="{D8F9EA61-C178-4536-B41F-1FA897185E3A}" type="pres">
      <dgm:prSet presAssocID="{25842C9F-A468-4010-9D19-6FC67D1297AA}" presName="thickLine" presStyleLbl="alignNode1" presStyleIdx="1" presStyleCnt="4"/>
      <dgm:spPr/>
    </dgm:pt>
    <dgm:pt modelId="{5E68A9DC-15F0-4129-853F-5B01D9A10219}" type="pres">
      <dgm:prSet presAssocID="{25842C9F-A468-4010-9D19-6FC67D1297AA}" presName="horz1" presStyleCnt="0"/>
      <dgm:spPr/>
    </dgm:pt>
    <dgm:pt modelId="{4F7814BD-9500-4C2F-BA2F-306A4E2A940F}" type="pres">
      <dgm:prSet presAssocID="{25842C9F-A468-4010-9D19-6FC67D1297AA}" presName="tx1" presStyleLbl="revTx" presStyleIdx="1" presStyleCnt="4"/>
      <dgm:spPr/>
    </dgm:pt>
    <dgm:pt modelId="{3A9DCE58-C068-48F2-B7C4-5890459597A4}" type="pres">
      <dgm:prSet presAssocID="{25842C9F-A468-4010-9D19-6FC67D1297AA}" presName="vert1" presStyleCnt="0"/>
      <dgm:spPr/>
    </dgm:pt>
    <dgm:pt modelId="{B8438138-B1EB-49A7-9AE1-0F037563A6D2}" type="pres">
      <dgm:prSet presAssocID="{30E5CBCF-522E-4BA4-B120-1405E6F73356}" presName="thickLine" presStyleLbl="alignNode1" presStyleIdx="2" presStyleCnt="4"/>
      <dgm:spPr/>
    </dgm:pt>
    <dgm:pt modelId="{AFE2FE88-DCA1-45B1-9C3F-486C825811CC}" type="pres">
      <dgm:prSet presAssocID="{30E5CBCF-522E-4BA4-B120-1405E6F73356}" presName="horz1" presStyleCnt="0"/>
      <dgm:spPr/>
    </dgm:pt>
    <dgm:pt modelId="{5B2A4371-3946-4D3D-BDC3-2E9917099A3E}" type="pres">
      <dgm:prSet presAssocID="{30E5CBCF-522E-4BA4-B120-1405E6F73356}" presName="tx1" presStyleLbl="revTx" presStyleIdx="2" presStyleCnt="4"/>
      <dgm:spPr/>
    </dgm:pt>
    <dgm:pt modelId="{9A26E303-24AD-456D-AB7A-B3A36A6658C4}" type="pres">
      <dgm:prSet presAssocID="{30E5CBCF-522E-4BA4-B120-1405E6F73356}" presName="vert1" presStyleCnt="0"/>
      <dgm:spPr/>
    </dgm:pt>
    <dgm:pt modelId="{DA663623-1B04-4419-9E8E-526C49FEDBEA}" type="pres">
      <dgm:prSet presAssocID="{67E52621-0789-4794-B361-BBD6BBAB9DA6}" presName="thickLine" presStyleLbl="alignNode1" presStyleIdx="3" presStyleCnt="4"/>
      <dgm:spPr/>
    </dgm:pt>
    <dgm:pt modelId="{F3591F48-4CA0-4732-A091-E5C4DD7A5040}" type="pres">
      <dgm:prSet presAssocID="{67E52621-0789-4794-B361-BBD6BBAB9DA6}" presName="horz1" presStyleCnt="0"/>
      <dgm:spPr/>
    </dgm:pt>
    <dgm:pt modelId="{2B157EE0-F554-422B-A9B3-86A2D064829A}" type="pres">
      <dgm:prSet presAssocID="{67E52621-0789-4794-B361-BBD6BBAB9DA6}" presName="tx1" presStyleLbl="revTx" presStyleIdx="3" presStyleCnt="4"/>
      <dgm:spPr/>
    </dgm:pt>
    <dgm:pt modelId="{F0A1EE55-63F4-4E89-8647-6B9F613805D4}" type="pres">
      <dgm:prSet presAssocID="{67E52621-0789-4794-B361-BBD6BBAB9DA6}" presName="vert1" presStyleCnt="0"/>
      <dgm:spPr/>
    </dgm:pt>
  </dgm:ptLst>
  <dgm:cxnLst>
    <dgm:cxn modelId="{C20CBF0C-DC3A-4793-A566-CF2D479AA550}" type="presOf" srcId="{25842C9F-A468-4010-9D19-6FC67D1297AA}" destId="{4F7814BD-9500-4C2F-BA2F-306A4E2A940F}" srcOrd="0" destOrd="0" presId="urn:microsoft.com/office/officeart/2008/layout/LinedList"/>
    <dgm:cxn modelId="{06531426-C829-4681-8185-93D4414AE1F8}" type="presOf" srcId="{30E5CBCF-522E-4BA4-B120-1405E6F73356}" destId="{5B2A4371-3946-4D3D-BDC3-2E9917099A3E}" srcOrd="0" destOrd="0" presId="urn:microsoft.com/office/officeart/2008/layout/LinedList"/>
    <dgm:cxn modelId="{AED39126-145E-497D-8BAE-9288EC9CB961}" type="presOf" srcId="{9C1B1950-1273-474E-BDF2-DF331C0119ED}" destId="{FADA563B-FB27-4F63-8B90-2E99AADD0B66}" srcOrd="0" destOrd="0" presId="urn:microsoft.com/office/officeart/2008/layout/LinedList"/>
    <dgm:cxn modelId="{F05CA62E-6B81-4828-8371-5D0108C5947A}" type="presOf" srcId="{EAE31316-09AE-4B08-B930-C68178BEF884}" destId="{581449AB-6D3B-44FF-9528-E8D9449D49F2}" srcOrd="0" destOrd="0" presId="urn:microsoft.com/office/officeart/2008/layout/LinedList"/>
    <dgm:cxn modelId="{454DD734-A7F5-4530-921D-DEEF1271669A}" srcId="{9C1B1950-1273-474E-BDF2-DF331C0119ED}" destId="{25842C9F-A468-4010-9D19-6FC67D1297AA}" srcOrd="1" destOrd="0" parTransId="{30572413-C4C9-486D-9D94-E5B31B07C93F}" sibTransId="{7C6D79BE-26B5-4F0A-8D0A-B74917C2FFAE}"/>
    <dgm:cxn modelId="{7DBB2B69-9CCA-4A8A-96D1-97A5EE31BF67}" srcId="{9C1B1950-1273-474E-BDF2-DF331C0119ED}" destId="{EAE31316-09AE-4B08-B930-C68178BEF884}" srcOrd="0" destOrd="0" parTransId="{245646D9-6630-4297-9949-5D0484303749}" sibTransId="{CB65FA40-FE33-433E-AB50-8841F78CC86A}"/>
    <dgm:cxn modelId="{26DE625A-22DF-4717-A7E1-B5DC980497F7}" type="presOf" srcId="{67E52621-0789-4794-B361-BBD6BBAB9DA6}" destId="{2B157EE0-F554-422B-A9B3-86A2D064829A}" srcOrd="0" destOrd="0" presId="urn:microsoft.com/office/officeart/2008/layout/LinedList"/>
    <dgm:cxn modelId="{81D08995-9D74-4617-AC8E-D6E99E01301F}" srcId="{9C1B1950-1273-474E-BDF2-DF331C0119ED}" destId="{30E5CBCF-522E-4BA4-B120-1405E6F73356}" srcOrd="2" destOrd="0" parTransId="{C2343D34-A4F1-4B37-80C3-BDE6CC5A24E1}" sibTransId="{00A20DD4-36A8-4D5B-9C6A-E41DBDB7B926}"/>
    <dgm:cxn modelId="{D43BB1F8-0752-402C-8AEE-101578F5E3A2}" srcId="{9C1B1950-1273-474E-BDF2-DF331C0119ED}" destId="{67E52621-0789-4794-B361-BBD6BBAB9DA6}" srcOrd="3" destOrd="0" parTransId="{3403AD30-996A-4037-8FF1-674653B3CFF9}" sibTransId="{5EA33E0E-FBDC-474F-AB76-3437CFF8E90E}"/>
    <dgm:cxn modelId="{B6ACD8FB-4705-4619-9710-ECB9A5B76203}" type="presParOf" srcId="{FADA563B-FB27-4F63-8B90-2E99AADD0B66}" destId="{E696D224-D70B-4E0A-9E2C-EECE059CE00A}" srcOrd="0" destOrd="0" presId="urn:microsoft.com/office/officeart/2008/layout/LinedList"/>
    <dgm:cxn modelId="{A8CF916D-3CBA-48DE-80D5-590032FB21E6}" type="presParOf" srcId="{FADA563B-FB27-4F63-8B90-2E99AADD0B66}" destId="{D32BAD58-3AE5-4DCE-8DE1-AF3D7E42089A}" srcOrd="1" destOrd="0" presId="urn:microsoft.com/office/officeart/2008/layout/LinedList"/>
    <dgm:cxn modelId="{48FE227D-79AC-4BA5-B463-B023719FCFE9}" type="presParOf" srcId="{D32BAD58-3AE5-4DCE-8DE1-AF3D7E42089A}" destId="{581449AB-6D3B-44FF-9528-E8D9449D49F2}" srcOrd="0" destOrd="0" presId="urn:microsoft.com/office/officeart/2008/layout/LinedList"/>
    <dgm:cxn modelId="{FC55A1D9-F767-459F-B3F8-59093E3E2AD9}" type="presParOf" srcId="{D32BAD58-3AE5-4DCE-8DE1-AF3D7E42089A}" destId="{90F1093A-E97D-4162-AFD2-FDCE6A0B61B6}" srcOrd="1" destOrd="0" presId="urn:microsoft.com/office/officeart/2008/layout/LinedList"/>
    <dgm:cxn modelId="{94B93EC8-5DEF-489B-B00A-CB536238AAFA}" type="presParOf" srcId="{FADA563B-FB27-4F63-8B90-2E99AADD0B66}" destId="{D8F9EA61-C178-4536-B41F-1FA897185E3A}" srcOrd="2" destOrd="0" presId="urn:microsoft.com/office/officeart/2008/layout/LinedList"/>
    <dgm:cxn modelId="{682C35EC-A2F5-4784-A363-9122D3BC5A67}" type="presParOf" srcId="{FADA563B-FB27-4F63-8B90-2E99AADD0B66}" destId="{5E68A9DC-15F0-4129-853F-5B01D9A10219}" srcOrd="3" destOrd="0" presId="urn:microsoft.com/office/officeart/2008/layout/LinedList"/>
    <dgm:cxn modelId="{6BE60253-A3E6-409F-B021-5E1BFA0D5711}" type="presParOf" srcId="{5E68A9DC-15F0-4129-853F-5B01D9A10219}" destId="{4F7814BD-9500-4C2F-BA2F-306A4E2A940F}" srcOrd="0" destOrd="0" presId="urn:microsoft.com/office/officeart/2008/layout/LinedList"/>
    <dgm:cxn modelId="{48211D72-F9FF-480A-A638-4E54C22DBE3C}" type="presParOf" srcId="{5E68A9DC-15F0-4129-853F-5B01D9A10219}" destId="{3A9DCE58-C068-48F2-B7C4-5890459597A4}" srcOrd="1" destOrd="0" presId="urn:microsoft.com/office/officeart/2008/layout/LinedList"/>
    <dgm:cxn modelId="{0AAA4EDA-BCCD-4F49-A534-67651C52108C}" type="presParOf" srcId="{FADA563B-FB27-4F63-8B90-2E99AADD0B66}" destId="{B8438138-B1EB-49A7-9AE1-0F037563A6D2}" srcOrd="4" destOrd="0" presId="urn:microsoft.com/office/officeart/2008/layout/LinedList"/>
    <dgm:cxn modelId="{5BB62154-D226-494C-9F9F-7E48C201C70E}" type="presParOf" srcId="{FADA563B-FB27-4F63-8B90-2E99AADD0B66}" destId="{AFE2FE88-DCA1-45B1-9C3F-486C825811CC}" srcOrd="5" destOrd="0" presId="urn:microsoft.com/office/officeart/2008/layout/LinedList"/>
    <dgm:cxn modelId="{0160190D-0970-4183-98A0-FC17FA29CAE7}" type="presParOf" srcId="{AFE2FE88-DCA1-45B1-9C3F-486C825811CC}" destId="{5B2A4371-3946-4D3D-BDC3-2E9917099A3E}" srcOrd="0" destOrd="0" presId="urn:microsoft.com/office/officeart/2008/layout/LinedList"/>
    <dgm:cxn modelId="{169E96BF-1BEF-4D3B-8E60-98F13DAC754F}" type="presParOf" srcId="{AFE2FE88-DCA1-45B1-9C3F-486C825811CC}" destId="{9A26E303-24AD-456D-AB7A-B3A36A6658C4}" srcOrd="1" destOrd="0" presId="urn:microsoft.com/office/officeart/2008/layout/LinedList"/>
    <dgm:cxn modelId="{B083C366-826A-437E-838F-50D9CB0C2842}" type="presParOf" srcId="{FADA563B-FB27-4F63-8B90-2E99AADD0B66}" destId="{DA663623-1B04-4419-9E8E-526C49FEDBEA}" srcOrd="6" destOrd="0" presId="urn:microsoft.com/office/officeart/2008/layout/LinedList"/>
    <dgm:cxn modelId="{390F6B04-7F85-4DD2-AF40-28AC695E4404}" type="presParOf" srcId="{FADA563B-FB27-4F63-8B90-2E99AADD0B66}" destId="{F3591F48-4CA0-4732-A091-E5C4DD7A5040}" srcOrd="7" destOrd="0" presId="urn:microsoft.com/office/officeart/2008/layout/LinedList"/>
    <dgm:cxn modelId="{FB635613-0808-401A-92D3-C6FC4AF352C6}" type="presParOf" srcId="{F3591F48-4CA0-4732-A091-E5C4DD7A5040}" destId="{2B157EE0-F554-422B-A9B3-86A2D064829A}" srcOrd="0" destOrd="0" presId="urn:microsoft.com/office/officeart/2008/layout/LinedList"/>
    <dgm:cxn modelId="{9B37CF9A-C9E2-4A3D-8582-9EDC2079F47A}" type="presParOf" srcId="{F3591F48-4CA0-4732-A091-E5C4DD7A5040}" destId="{F0A1EE55-63F4-4E89-8647-6B9F613805D4}"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1EF7BE6-F92F-4A97-8AD2-DB825E6B673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52FC2D66-61BA-4209-B07E-721672FE78D1}">
      <dgm:prSet/>
      <dgm:spPr/>
      <dgm:t>
        <a:bodyPr/>
        <a:lstStyle/>
        <a:p>
          <a:r>
            <a:rPr lang="en-US"/>
            <a:t>Faster Releases: Testing cycles shrink – AI testing at machine speed means quicker deployment and feedback to developers.</a:t>
          </a:r>
        </a:p>
      </dgm:t>
    </dgm:pt>
    <dgm:pt modelId="{69F490A6-27D5-4DAF-B9C0-3C8C87FB94E8}" type="parTrans" cxnId="{79D84B03-DBBD-4E0E-95E5-8618C191488F}">
      <dgm:prSet/>
      <dgm:spPr/>
      <dgm:t>
        <a:bodyPr/>
        <a:lstStyle/>
        <a:p>
          <a:endParaRPr lang="en-US"/>
        </a:p>
      </dgm:t>
    </dgm:pt>
    <dgm:pt modelId="{AB9EF518-0980-426C-A9C4-2D47789249E0}" type="sibTrans" cxnId="{79D84B03-DBBD-4E0E-95E5-8618C191488F}">
      <dgm:prSet/>
      <dgm:spPr/>
      <dgm:t>
        <a:bodyPr/>
        <a:lstStyle/>
        <a:p>
          <a:endParaRPr lang="en-US"/>
        </a:p>
      </dgm:t>
    </dgm:pt>
    <dgm:pt modelId="{01EE0190-E2A4-4EAD-B6F9-31EA6E41F2A9}">
      <dgm:prSet/>
      <dgm:spPr/>
      <dgm:t>
        <a:bodyPr/>
        <a:lstStyle/>
        <a:p>
          <a:r>
            <a:rPr lang="en-US"/>
            <a:t>Higher Quality &amp; Confidence: More defects caught earlier (AI doesn’t get tired or skip tests), leading to fewer production issues.</a:t>
          </a:r>
        </a:p>
      </dgm:t>
    </dgm:pt>
    <dgm:pt modelId="{EC5075F4-8224-40EB-A11B-35AD6C0DCA28}" type="parTrans" cxnId="{79BF9270-46C9-4088-9181-1EBA2FB7C6BE}">
      <dgm:prSet/>
      <dgm:spPr/>
      <dgm:t>
        <a:bodyPr/>
        <a:lstStyle/>
        <a:p>
          <a:endParaRPr lang="en-US"/>
        </a:p>
      </dgm:t>
    </dgm:pt>
    <dgm:pt modelId="{52CE420A-B885-43CF-8B89-8073C1185DF8}" type="sibTrans" cxnId="{79BF9270-46C9-4088-9181-1EBA2FB7C6BE}">
      <dgm:prSet/>
      <dgm:spPr/>
      <dgm:t>
        <a:bodyPr/>
        <a:lstStyle/>
        <a:p>
          <a:endParaRPr lang="en-US"/>
        </a:p>
      </dgm:t>
    </dgm:pt>
    <dgm:pt modelId="{07798415-37B7-40CC-9B58-87C5EDDD2452}">
      <dgm:prSet/>
      <dgm:spPr/>
      <dgm:t>
        <a:bodyPr/>
        <a:lstStyle/>
        <a:p>
          <a:r>
            <a:rPr lang="en-US"/>
            <a:t>Efficiency &amp; Cost Savings: Saves tester hours on repetitive tasks – focus humans on complex scenarios. Reduces costly late bug fixes​HEALTHCARE.MINDBOWSER.COM.</a:t>
          </a:r>
        </a:p>
      </dgm:t>
    </dgm:pt>
    <dgm:pt modelId="{611CF3BC-9CBD-44CE-9DAE-94012F64BF1E}" type="parTrans" cxnId="{47E6C001-91A3-4419-8A23-2E733012BBD9}">
      <dgm:prSet/>
      <dgm:spPr/>
      <dgm:t>
        <a:bodyPr/>
        <a:lstStyle/>
        <a:p>
          <a:endParaRPr lang="en-US"/>
        </a:p>
      </dgm:t>
    </dgm:pt>
    <dgm:pt modelId="{7B0B7CF9-BE17-44B0-BE9E-5B631DAF1C5E}" type="sibTrans" cxnId="{47E6C001-91A3-4419-8A23-2E733012BBD9}">
      <dgm:prSet/>
      <dgm:spPr/>
      <dgm:t>
        <a:bodyPr/>
        <a:lstStyle/>
        <a:p>
          <a:endParaRPr lang="en-US"/>
        </a:p>
      </dgm:t>
    </dgm:pt>
    <dgm:pt modelId="{27C45F32-D780-468C-BD24-343111A9B982}">
      <dgm:prSet/>
      <dgm:spPr/>
      <dgm:t>
        <a:bodyPr/>
        <a:lstStyle/>
        <a:p>
          <a:r>
            <a:rPr lang="en-US"/>
            <a:t>Adaptability: Tests don’t rot when the app evolves – AI-maintained suites stay up-to-date, which is great for long-term projects.</a:t>
          </a:r>
        </a:p>
      </dgm:t>
    </dgm:pt>
    <dgm:pt modelId="{7213A8C9-9EB4-4C73-AFDA-D32FECD9DA44}" type="parTrans" cxnId="{AB57200D-4EA3-431E-A282-03F1E590030E}">
      <dgm:prSet/>
      <dgm:spPr/>
      <dgm:t>
        <a:bodyPr/>
        <a:lstStyle/>
        <a:p>
          <a:endParaRPr lang="en-US"/>
        </a:p>
      </dgm:t>
    </dgm:pt>
    <dgm:pt modelId="{05935E1D-DAEF-4792-AB21-6115BC252316}" type="sibTrans" cxnId="{AB57200D-4EA3-431E-A282-03F1E590030E}">
      <dgm:prSet/>
      <dgm:spPr/>
      <dgm:t>
        <a:bodyPr/>
        <a:lstStyle/>
        <a:p>
          <a:endParaRPr lang="en-US"/>
        </a:p>
      </dgm:t>
    </dgm:pt>
    <dgm:pt modelId="{E324F622-F03C-4DF4-AB97-FF5F3B48760E}">
      <dgm:prSet/>
      <dgm:spPr/>
      <dgm:t>
        <a:bodyPr/>
        <a:lstStyle/>
        <a:p>
          <a:r>
            <a:rPr lang="en-US"/>
            <a:t>Team Morale &amp; Collaboration: Lets manual testers participate in automation (via no-code tools), and frees experienced QA to do creative testing, not drudge work.</a:t>
          </a:r>
        </a:p>
      </dgm:t>
    </dgm:pt>
    <dgm:pt modelId="{1C563677-0F34-43B2-A150-AACC0B729894}" type="parTrans" cxnId="{6A2E50A7-A1FE-40C0-B613-76A4CB2D3833}">
      <dgm:prSet/>
      <dgm:spPr/>
      <dgm:t>
        <a:bodyPr/>
        <a:lstStyle/>
        <a:p>
          <a:endParaRPr lang="en-US"/>
        </a:p>
      </dgm:t>
    </dgm:pt>
    <dgm:pt modelId="{64143924-33C5-4630-8F5C-E59018BA333C}" type="sibTrans" cxnId="{6A2E50A7-A1FE-40C0-B613-76A4CB2D3833}">
      <dgm:prSet/>
      <dgm:spPr/>
      <dgm:t>
        <a:bodyPr/>
        <a:lstStyle/>
        <a:p>
          <a:endParaRPr lang="en-US"/>
        </a:p>
      </dgm:t>
    </dgm:pt>
    <dgm:pt modelId="{A4B200DB-035F-4E57-912F-5177236142B2}" type="pres">
      <dgm:prSet presAssocID="{01EF7BE6-F92F-4A97-8AD2-DB825E6B673F}" presName="root" presStyleCnt="0">
        <dgm:presLayoutVars>
          <dgm:dir/>
          <dgm:resizeHandles val="exact"/>
        </dgm:presLayoutVars>
      </dgm:prSet>
      <dgm:spPr/>
    </dgm:pt>
    <dgm:pt modelId="{B4A205CC-B4D0-4D12-9476-B89297B63EE4}" type="pres">
      <dgm:prSet presAssocID="{52FC2D66-61BA-4209-B07E-721672FE78D1}" presName="compNode" presStyleCnt="0"/>
      <dgm:spPr/>
    </dgm:pt>
    <dgm:pt modelId="{93B57D5F-1862-48E0-A1D7-B23C1B3514E4}" type="pres">
      <dgm:prSet presAssocID="{52FC2D66-61BA-4209-B07E-721672FE78D1}" presName="bgRect" presStyleLbl="bgShp" presStyleIdx="0" presStyleCnt="5"/>
      <dgm:spPr/>
    </dgm:pt>
    <dgm:pt modelId="{CE42384E-DD1B-4AD2-89CB-40C1C3A37737}" type="pres">
      <dgm:prSet presAssocID="{52FC2D66-61BA-4209-B07E-721672FE78D1}"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02BA7AB4-DF39-459A-B8CA-46894B24026F}" type="pres">
      <dgm:prSet presAssocID="{52FC2D66-61BA-4209-B07E-721672FE78D1}" presName="spaceRect" presStyleCnt="0"/>
      <dgm:spPr/>
    </dgm:pt>
    <dgm:pt modelId="{F63ED934-62BB-4A34-8565-AE209FEBC11F}" type="pres">
      <dgm:prSet presAssocID="{52FC2D66-61BA-4209-B07E-721672FE78D1}" presName="parTx" presStyleLbl="revTx" presStyleIdx="0" presStyleCnt="5">
        <dgm:presLayoutVars>
          <dgm:chMax val="0"/>
          <dgm:chPref val="0"/>
        </dgm:presLayoutVars>
      </dgm:prSet>
      <dgm:spPr/>
    </dgm:pt>
    <dgm:pt modelId="{AE6C5DF3-6AAC-4127-8658-EFDDEDF80B08}" type="pres">
      <dgm:prSet presAssocID="{AB9EF518-0980-426C-A9C4-2D47789249E0}" presName="sibTrans" presStyleCnt="0"/>
      <dgm:spPr/>
    </dgm:pt>
    <dgm:pt modelId="{A261500E-A99E-46BE-BB76-EA6B68F0FC3E}" type="pres">
      <dgm:prSet presAssocID="{01EE0190-E2A4-4EAD-B6F9-31EA6E41F2A9}" presName="compNode" presStyleCnt="0"/>
      <dgm:spPr/>
    </dgm:pt>
    <dgm:pt modelId="{BD792813-0D57-4E4C-A5EC-3D3F7F0CFAE9}" type="pres">
      <dgm:prSet presAssocID="{01EE0190-E2A4-4EAD-B6F9-31EA6E41F2A9}" presName="bgRect" presStyleLbl="bgShp" presStyleIdx="1" presStyleCnt="5"/>
      <dgm:spPr/>
    </dgm:pt>
    <dgm:pt modelId="{909B5F9F-6CCA-4596-AC7D-C7C12E07C934}" type="pres">
      <dgm:prSet presAssocID="{01EE0190-E2A4-4EAD-B6F9-31EA6E41F2A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ze"/>
        </a:ext>
      </dgm:extLst>
    </dgm:pt>
    <dgm:pt modelId="{9BBAB0E2-0FE7-4047-B655-8430E5D3D4D8}" type="pres">
      <dgm:prSet presAssocID="{01EE0190-E2A4-4EAD-B6F9-31EA6E41F2A9}" presName="spaceRect" presStyleCnt="0"/>
      <dgm:spPr/>
    </dgm:pt>
    <dgm:pt modelId="{1D7E7D78-20C3-46A3-B149-60EB2E251862}" type="pres">
      <dgm:prSet presAssocID="{01EE0190-E2A4-4EAD-B6F9-31EA6E41F2A9}" presName="parTx" presStyleLbl="revTx" presStyleIdx="1" presStyleCnt="5">
        <dgm:presLayoutVars>
          <dgm:chMax val="0"/>
          <dgm:chPref val="0"/>
        </dgm:presLayoutVars>
      </dgm:prSet>
      <dgm:spPr/>
    </dgm:pt>
    <dgm:pt modelId="{1C0CE9E3-8201-45AB-8B73-3C4AECE8B456}" type="pres">
      <dgm:prSet presAssocID="{52CE420A-B885-43CF-8B89-8073C1185DF8}" presName="sibTrans" presStyleCnt="0"/>
      <dgm:spPr/>
    </dgm:pt>
    <dgm:pt modelId="{26E3C8F5-5C2D-423F-9925-691AA58B5446}" type="pres">
      <dgm:prSet presAssocID="{07798415-37B7-40CC-9B58-87C5EDDD2452}" presName="compNode" presStyleCnt="0"/>
      <dgm:spPr/>
    </dgm:pt>
    <dgm:pt modelId="{0D363F7E-FB7E-4276-8223-B80A12328AB7}" type="pres">
      <dgm:prSet presAssocID="{07798415-37B7-40CC-9B58-87C5EDDD2452}" presName="bgRect" presStyleLbl="bgShp" presStyleIdx="2" presStyleCnt="5"/>
      <dgm:spPr/>
    </dgm:pt>
    <dgm:pt modelId="{BF213447-959C-4839-96C2-E3F9A3E69AEC}" type="pres">
      <dgm:prSet presAssocID="{07798415-37B7-40CC-9B58-87C5EDDD2452}"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ug"/>
        </a:ext>
      </dgm:extLst>
    </dgm:pt>
    <dgm:pt modelId="{93032261-B870-47C4-A06F-F5EA094287ED}" type="pres">
      <dgm:prSet presAssocID="{07798415-37B7-40CC-9B58-87C5EDDD2452}" presName="spaceRect" presStyleCnt="0"/>
      <dgm:spPr/>
    </dgm:pt>
    <dgm:pt modelId="{12F0D9CE-D7AE-4E46-BA7D-3B660C4A8CC1}" type="pres">
      <dgm:prSet presAssocID="{07798415-37B7-40CC-9B58-87C5EDDD2452}" presName="parTx" presStyleLbl="revTx" presStyleIdx="2" presStyleCnt="5">
        <dgm:presLayoutVars>
          <dgm:chMax val="0"/>
          <dgm:chPref val="0"/>
        </dgm:presLayoutVars>
      </dgm:prSet>
      <dgm:spPr/>
    </dgm:pt>
    <dgm:pt modelId="{7188B582-280B-4D74-80CE-6169178A6828}" type="pres">
      <dgm:prSet presAssocID="{7B0B7CF9-BE17-44B0-BE9E-5B631DAF1C5E}" presName="sibTrans" presStyleCnt="0"/>
      <dgm:spPr/>
    </dgm:pt>
    <dgm:pt modelId="{DBACCF78-AC0E-4FAC-B359-9723E2557A44}" type="pres">
      <dgm:prSet presAssocID="{27C45F32-D780-468C-BD24-343111A9B982}" presName="compNode" presStyleCnt="0"/>
      <dgm:spPr/>
    </dgm:pt>
    <dgm:pt modelId="{8EA4BFDC-2D18-4CFE-B147-13C8745252C8}" type="pres">
      <dgm:prSet presAssocID="{27C45F32-D780-468C-BD24-343111A9B982}" presName="bgRect" presStyleLbl="bgShp" presStyleIdx="3" presStyleCnt="5"/>
      <dgm:spPr/>
    </dgm:pt>
    <dgm:pt modelId="{CCBFA67A-0480-433A-8A56-4C57B58B4A9A}" type="pres">
      <dgm:prSet presAssocID="{27C45F32-D780-468C-BD24-343111A9B982}"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Wedding Rings"/>
        </a:ext>
      </dgm:extLst>
    </dgm:pt>
    <dgm:pt modelId="{E07DB18B-0DF3-422C-A0EC-82C4F5078255}" type="pres">
      <dgm:prSet presAssocID="{27C45F32-D780-468C-BD24-343111A9B982}" presName="spaceRect" presStyleCnt="0"/>
      <dgm:spPr/>
    </dgm:pt>
    <dgm:pt modelId="{0B0ED0DB-85C2-48FB-A45B-EE4F78E17252}" type="pres">
      <dgm:prSet presAssocID="{27C45F32-D780-468C-BD24-343111A9B982}" presName="parTx" presStyleLbl="revTx" presStyleIdx="3" presStyleCnt="5">
        <dgm:presLayoutVars>
          <dgm:chMax val="0"/>
          <dgm:chPref val="0"/>
        </dgm:presLayoutVars>
      </dgm:prSet>
      <dgm:spPr/>
    </dgm:pt>
    <dgm:pt modelId="{0783188D-3AE1-43A0-80B8-127B46DB8B68}" type="pres">
      <dgm:prSet presAssocID="{05935E1D-DAEF-4792-AB21-6115BC252316}" presName="sibTrans" presStyleCnt="0"/>
      <dgm:spPr/>
    </dgm:pt>
    <dgm:pt modelId="{2B50BD74-CDEC-4E76-A078-585D83A0CE59}" type="pres">
      <dgm:prSet presAssocID="{E324F622-F03C-4DF4-AB97-FF5F3B48760E}" presName="compNode" presStyleCnt="0"/>
      <dgm:spPr/>
    </dgm:pt>
    <dgm:pt modelId="{BD660E23-02BE-4520-9D10-E0E32564BB17}" type="pres">
      <dgm:prSet presAssocID="{E324F622-F03C-4DF4-AB97-FF5F3B48760E}" presName="bgRect" presStyleLbl="bgShp" presStyleIdx="4" presStyleCnt="5"/>
      <dgm:spPr/>
    </dgm:pt>
    <dgm:pt modelId="{EABE50C5-EFB2-4625-A721-0E731454FEE6}" type="pres">
      <dgm:prSet presAssocID="{E324F622-F03C-4DF4-AB97-FF5F3B48760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216433E1-2064-4EAE-88D0-5A2EC9A93343}" type="pres">
      <dgm:prSet presAssocID="{E324F622-F03C-4DF4-AB97-FF5F3B48760E}" presName="spaceRect" presStyleCnt="0"/>
      <dgm:spPr/>
    </dgm:pt>
    <dgm:pt modelId="{6DAECDED-F123-4E4D-A94B-CA27DAD1E9E0}" type="pres">
      <dgm:prSet presAssocID="{E324F622-F03C-4DF4-AB97-FF5F3B48760E}" presName="parTx" presStyleLbl="revTx" presStyleIdx="4" presStyleCnt="5">
        <dgm:presLayoutVars>
          <dgm:chMax val="0"/>
          <dgm:chPref val="0"/>
        </dgm:presLayoutVars>
      </dgm:prSet>
      <dgm:spPr/>
    </dgm:pt>
  </dgm:ptLst>
  <dgm:cxnLst>
    <dgm:cxn modelId="{47E6C001-91A3-4419-8A23-2E733012BBD9}" srcId="{01EF7BE6-F92F-4A97-8AD2-DB825E6B673F}" destId="{07798415-37B7-40CC-9B58-87C5EDDD2452}" srcOrd="2" destOrd="0" parTransId="{611CF3BC-9CBD-44CE-9DAE-94012F64BF1E}" sibTransId="{7B0B7CF9-BE17-44B0-BE9E-5B631DAF1C5E}"/>
    <dgm:cxn modelId="{79D84B03-DBBD-4E0E-95E5-8618C191488F}" srcId="{01EF7BE6-F92F-4A97-8AD2-DB825E6B673F}" destId="{52FC2D66-61BA-4209-B07E-721672FE78D1}" srcOrd="0" destOrd="0" parTransId="{69F490A6-27D5-4DAF-B9C0-3C8C87FB94E8}" sibTransId="{AB9EF518-0980-426C-A9C4-2D47789249E0}"/>
    <dgm:cxn modelId="{AB57200D-4EA3-431E-A282-03F1E590030E}" srcId="{01EF7BE6-F92F-4A97-8AD2-DB825E6B673F}" destId="{27C45F32-D780-468C-BD24-343111A9B982}" srcOrd="3" destOrd="0" parTransId="{7213A8C9-9EB4-4C73-AFDA-D32FECD9DA44}" sibTransId="{05935E1D-DAEF-4792-AB21-6115BC252316}"/>
    <dgm:cxn modelId="{0706E640-9156-480A-86EC-F099EC3ECE50}" type="presOf" srcId="{01EF7BE6-F92F-4A97-8AD2-DB825E6B673F}" destId="{A4B200DB-035F-4E57-912F-5177236142B2}" srcOrd="0" destOrd="0" presId="urn:microsoft.com/office/officeart/2018/2/layout/IconVerticalSolidList"/>
    <dgm:cxn modelId="{79BF9270-46C9-4088-9181-1EBA2FB7C6BE}" srcId="{01EF7BE6-F92F-4A97-8AD2-DB825E6B673F}" destId="{01EE0190-E2A4-4EAD-B6F9-31EA6E41F2A9}" srcOrd="1" destOrd="0" parTransId="{EC5075F4-8224-40EB-A11B-35AD6C0DCA28}" sibTransId="{52CE420A-B885-43CF-8B89-8073C1185DF8}"/>
    <dgm:cxn modelId="{F1FDE174-5C00-4DA1-A14E-259558E0FC32}" type="presOf" srcId="{52FC2D66-61BA-4209-B07E-721672FE78D1}" destId="{F63ED934-62BB-4A34-8565-AE209FEBC11F}" srcOrd="0" destOrd="0" presId="urn:microsoft.com/office/officeart/2018/2/layout/IconVerticalSolidList"/>
    <dgm:cxn modelId="{73BF3681-0CEE-4894-A9FB-2A1E100B5928}" type="presOf" srcId="{07798415-37B7-40CC-9B58-87C5EDDD2452}" destId="{12F0D9CE-D7AE-4E46-BA7D-3B660C4A8CC1}" srcOrd="0" destOrd="0" presId="urn:microsoft.com/office/officeart/2018/2/layout/IconVerticalSolidList"/>
    <dgm:cxn modelId="{6A2E50A7-A1FE-40C0-B613-76A4CB2D3833}" srcId="{01EF7BE6-F92F-4A97-8AD2-DB825E6B673F}" destId="{E324F622-F03C-4DF4-AB97-FF5F3B48760E}" srcOrd="4" destOrd="0" parTransId="{1C563677-0F34-43B2-A150-AACC0B729894}" sibTransId="{64143924-33C5-4630-8F5C-E59018BA333C}"/>
    <dgm:cxn modelId="{489629A8-571C-4A7D-8E1E-C412E5FE78DA}" type="presOf" srcId="{27C45F32-D780-468C-BD24-343111A9B982}" destId="{0B0ED0DB-85C2-48FB-A45B-EE4F78E17252}" srcOrd="0" destOrd="0" presId="urn:microsoft.com/office/officeart/2018/2/layout/IconVerticalSolidList"/>
    <dgm:cxn modelId="{3D242FC0-92B4-4B1D-A7D2-185F3DDB31D3}" type="presOf" srcId="{E324F622-F03C-4DF4-AB97-FF5F3B48760E}" destId="{6DAECDED-F123-4E4D-A94B-CA27DAD1E9E0}" srcOrd="0" destOrd="0" presId="urn:microsoft.com/office/officeart/2018/2/layout/IconVerticalSolidList"/>
    <dgm:cxn modelId="{9C174CD6-E996-426B-83BD-6C76F6D0A2A0}" type="presOf" srcId="{01EE0190-E2A4-4EAD-B6F9-31EA6E41F2A9}" destId="{1D7E7D78-20C3-46A3-B149-60EB2E251862}" srcOrd="0" destOrd="0" presId="urn:microsoft.com/office/officeart/2018/2/layout/IconVerticalSolidList"/>
    <dgm:cxn modelId="{1F8B5643-C894-4451-9DB2-DA1FEC8FD657}" type="presParOf" srcId="{A4B200DB-035F-4E57-912F-5177236142B2}" destId="{B4A205CC-B4D0-4D12-9476-B89297B63EE4}" srcOrd="0" destOrd="0" presId="urn:microsoft.com/office/officeart/2018/2/layout/IconVerticalSolidList"/>
    <dgm:cxn modelId="{411D67E4-EA60-4CF1-AE54-172445A3B8F6}" type="presParOf" srcId="{B4A205CC-B4D0-4D12-9476-B89297B63EE4}" destId="{93B57D5F-1862-48E0-A1D7-B23C1B3514E4}" srcOrd="0" destOrd="0" presId="urn:microsoft.com/office/officeart/2018/2/layout/IconVerticalSolidList"/>
    <dgm:cxn modelId="{20969161-7041-4CF6-B1C3-A124ECB310E0}" type="presParOf" srcId="{B4A205CC-B4D0-4D12-9476-B89297B63EE4}" destId="{CE42384E-DD1B-4AD2-89CB-40C1C3A37737}" srcOrd="1" destOrd="0" presId="urn:microsoft.com/office/officeart/2018/2/layout/IconVerticalSolidList"/>
    <dgm:cxn modelId="{DCBE6F1A-77B4-4820-857A-EA4768BAF1E3}" type="presParOf" srcId="{B4A205CC-B4D0-4D12-9476-B89297B63EE4}" destId="{02BA7AB4-DF39-459A-B8CA-46894B24026F}" srcOrd="2" destOrd="0" presId="urn:microsoft.com/office/officeart/2018/2/layout/IconVerticalSolidList"/>
    <dgm:cxn modelId="{7F5B473E-A107-49F3-A81E-634932407A4E}" type="presParOf" srcId="{B4A205CC-B4D0-4D12-9476-B89297B63EE4}" destId="{F63ED934-62BB-4A34-8565-AE209FEBC11F}" srcOrd="3" destOrd="0" presId="urn:microsoft.com/office/officeart/2018/2/layout/IconVerticalSolidList"/>
    <dgm:cxn modelId="{A83DCD8C-92ED-41B2-9B86-F6DBBA3AABDB}" type="presParOf" srcId="{A4B200DB-035F-4E57-912F-5177236142B2}" destId="{AE6C5DF3-6AAC-4127-8658-EFDDEDF80B08}" srcOrd="1" destOrd="0" presId="urn:microsoft.com/office/officeart/2018/2/layout/IconVerticalSolidList"/>
    <dgm:cxn modelId="{FDD0781A-AE96-4CEE-A311-EC6423B4A12A}" type="presParOf" srcId="{A4B200DB-035F-4E57-912F-5177236142B2}" destId="{A261500E-A99E-46BE-BB76-EA6B68F0FC3E}" srcOrd="2" destOrd="0" presId="urn:microsoft.com/office/officeart/2018/2/layout/IconVerticalSolidList"/>
    <dgm:cxn modelId="{D41CCEDD-1B86-4ECC-8AD0-9F3E4694DF5C}" type="presParOf" srcId="{A261500E-A99E-46BE-BB76-EA6B68F0FC3E}" destId="{BD792813-0D57-4E4C-A5EC-3D3F7F0CFAE9}" srcOrd="0" destOrd="0" presId="urn:microsoft.com/office/officeart/2018/2/layout/IconVerticalSolidList"/>
    <dgm:cxn modelId="{0077463F-DAE2-4288-819A-DD20083B6C66}" type="presParOf" srcId="{A261500E-A99E-46BE-BB76-EA6B68F0FC3E}" destId="{909B5F9F-6CCA-4596-AC7D-C7C12E07C934}" srcOrd="1" destOrd="0" presId="urn:microsoft.com/office/officeart/2018/2/layout/IconVerticalSolidList"/>
    <dgm:cxn modelId="{89153062-76A0-4BA5-A5DB-FED72A9F8A3C}" type="presParOf" srcId="{A261500E-A99E-46BE-BB76-EA6B68F0FC3E}" destId="{9BBAB0E2-0FE7-4047-B655-8430E5D3D4D8}" srcOrd="2" destOrd="0" presId="urn:microsoft.com/office/officeart/2018/2/layout/IconVerticalSolidList"/>
    <dgm:cxn modelId="{564AB763-4A3D-472C-BD11-E0F4F99C3B4B}" type="presParOf" srcId="{A261500E-A99E-46BE-BB76-EA6B68F0FC3E}" destId="{1D7E7D78-20C3-46A3-B149-60EB2E251862}" srcOrd="3" destOrd="0" presId="urn:microsoft.com/office/officeart/2018/2/layout/IconVerticalSolidList"/>
    <dgm:cxn modelId="{EE24D197-16C4-46EE-ABA4-50E4B95B6654}" type="presParOf" srcId="{A4B200DB-035F-4E57-912F-5177236142B2}" destId="{1C0CE9E3-8201-45AB-8B73-3C4AECE8B456}" srcOrd="3" destOrd="0" presId="urn:microsoft.com/office/officeart/2018/2/layout/IconVerticalSolidList"/>
    <dgm:cxn modelId="{EABF469A-FD5C-47A8-9DCE-26583BFCB58B}" type="presParOf" srcId="{A4B200DB-035F-4E57-912F-5177236142B2}" destId="{26E3C8F5-5C2D-423F-9925-691AA58B5446}" srcOrd="4" destOrd="0" presId="urn:microsoft.com/office/officeart/2018/2/layout/IconVerticalSolidList"/>
    <dgm:cxn modelId="{A46E55D4-B886-44F8-A3E4-26C89B3DE954}" type="presParOf" srcId="{26E3C8F5-5C2D-423F-9925-691AA58B5446}" destId="{0D363F7E-FB7E-4276-8223-B80A12328AB7}" srcOrd="0" destOrd="0" presId="urn:microsoft.com/office/officeart/2018/2/layout/IconVerticalSolidList"/>
    <dgm:cxn modelId="{ED6537EA-675A-4377-B1A0-50C4CEA06BB4}" type="presParOf" srcId="{26E3C8F5-5C2D-423F-9925-691AA58B5446}" destId="{BF213447-959C-4839-96C2-E3F9A3E69AEC}" srcOrd="1" destOrd="0" presId="urn:microsoft.com/office/officeart/2018/2/layout/IconVerticalSolidList"/>
    <dgm:cxn modelId="{833415FE-8B49-4915-AD2F-66627E939F0A}" type="presParOf" srcId="{26E3C8F5-5C2D-423F-9925-691AA58B5446}" destId="{93032261-B870-47C4-A06F-F5EA094287ED}" srcOrd="2" destOrd="0" presId="urn:microsoft.com/office/officeart/2018/2/layout/IconVerticalSolidList"/>
    <dgm:cxn modelId="{F31B05D6-015A-4DB1-9D17-BF0F3E0A4F5C}" type="presParOf" srcId="{26E3C8F5-5C2D-423F-9925-691AA58B5446}" destId="{12F0D9CE-D7AE-4E46-BA7D-3B660C4A8CC1}" srcOrd="3" destOrd="0" presId="urn:microsoft.com/office/officeart/2018/2/layout/IconVerticalSolidList"/>
    <dgm:cxn modelId="{E4B19098-2BF6-460D-B721-201A46168756}" type="presParOf" srcId="{A4B200DB-035F-4E57-912F-5177236142B2}" destId="{7188B582-280B-4D74-80CE-6169178A6828}" srcOrd="5" destOrd="0" presId="urn:microsoft.com/office/officeart/2018/2/layout/IconVerticalSolidList"/>
    <dgm:cxn modelId="{5EC16EFF-42C9-464F-83E7-BCF9011AB21C}" type="presParOf" srcId="{A4B200DB-035F-4E57-912F-5177236142B2}" destId="{DBACCF78-AC0E-4FAC-B359-9723E2557A44}" srcOrd="6" destOrd="0" presId="urn:microsoft.com/office/officeart/2018/2/layout/IconVerticalSolidList"/>
    <dgm:cxn modelId="{758F628F-D0A2-489C-9EA8-365051BA1CE7}" type="presParOf" srcId="{DBACCF78-AC0E-4FAC-B359-9723E2557A44}" destId="{8EA4BFDC-2D18-4CFE-B147-13C8745252C8}" srcOrd="0" destOrd="0" presId="urn:microsoft.com/office/officeart/2018/2/layout/IconVerticalSolidList"/>
    <dgm:cxn modelId="{676B9003-8792-4A44-B705-7E76C499EFD6}" type="presParOf" srcId="{DBACCF78-AC0E-4FAC-B359-9723E2557A44}" destId="{CCBFA67A-0480-433A-8A56-4C57B58B4A9A}" srcOrd="1" destOrd="0" presId="urn:microsoft.com/office/officeart/2018/2/layout/IconVerticalSolidList"/>
    <dgm:cxn modelId="{A8128E69-7340-4B13-B881-511FA3FD2A9C}" type="presParOf" srcId="{DBACCF78-AC0E-4FAC-B359-9723E2557A44}" destId="{E07DB18B-0DF3-422C-A0EC-82C4F5078255}" srcOrd="2" destOrd="0" presId="urn:microsoft.com/office/officeart/2018/2/layout/IconVerticalSolidList"/>
    <dgm:cxn modelId="{25D4060C-D7C0-4A2E-9B22-9868C88523FA}" type="presParOf" srcId="{DBACCF78-AC0E-4FAC-B359-9723E2557A44}" destId="{0B0ED0DB-85C2-48FB-A45B-EE4F78E17252}" srcOrd="3" destOrd="0" presId="urn:microsoft.com/office/officeart/2018/2/layout/IconVerticalSolidList"/>
    <dgm:cxn modelId="{F8984946-9C43-486E-B43E-B9BF0CB7C0F9}" type="presParOf" srcId="{A4B200DB-035F-4E57-912F-5177236142B2}" destId="{0783188D-3AE1-43A0-80B8-127B46DB8B68}" srcOrd="7" destOrd="0" presId="urn:microsoft.com/office/officeart/2018/2/layout/IconVerticalSolidList"/>
    <dgm:cxn modelId="{36A4725E-289C-4E4D-AD3B-4F6CDFC850BA}" type="presParOf" srcId="{A4B200DB-035F-4E57-912F-5177236142B2}" destId="{2B50BD74-CDEC-4E76-A078-585D83A0CE59}" srcOrd="8" destOrd="0" presId="urn:microsoft.com/office/officeart/2018/2/layout/IconVerticalSolidList"/>
    <dgm:cxn modelId="{167CB823-F3E5-4847-AEDA-B742649C1F65}" type="presParOf" srcId="{2B50BD74-CDEC-4E76-A078-585D83A0CE59}" destId="{BD660E23-02BE-4520-9D10-E0E32564BB17}" srcOrd="0" destOrd="0" presId="urn:microsoft.com/office/officeart/2018/2/layout/IconVerticalSolidList"/>
    <dgm:cxn modelId="{6C9167DA-D9D6-422A-BA05-B118A9E9EFE0}" type="presParOf" srcId="{2B50BD74-CDEC-4E76-A078-585D83A0CE59}" destId="{EABE50C5-EFB2-4625-A721-0E731454FEE6}" srcOrd="1" destOrd="0" presId="urn:microsoft.com/office/officeart/2018/2/layout/IconVerticalSolidList"/>
    <dgm:cxn modelId="{EDA12B15-0CD1-49B3-88FB-6AA6A212BBA7}" type="presParOf" srcId="{2B50BD74-CDEC-4E76-A078-585D83A0CE59}" destId="{216433E1-2064-4EAE-88D0-5A2EC9A93343}" srcOrd="2" destOrd="0" presId="urn:microsoft.com/office/officeart/2018/2/layout/IconVerticalSolidList"/>
    <dgm:cxn modelId="{7C2EFB5C-DACF-4DFA-8F5B-4E52A9C3F91D}" type="presParOf" srcId="{2B50BD74-CDEC-4E76-A078-585D83A0CE59}" destId="{6DAECDED-F123-4E4D-A94B-CA27DAD1E9E0}"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CAB6F5F-20DD-42E2-9B52-5EF7486AF02B}"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066B7D1-8AC4-47CF-8410-B590F70CF4C2}">
      <dgm:prSet/>
      <dgm:spPr/>
      <dgm:t>
        <a:bodyPr/>
        <a:lstStyle/>
        <a:p>
          <a:r>
            <a:rPr lang="en-GB"/>
            <a:t>Testim (Demo) – AI-driven test recorder + self-healing. Benefit: reduced maintenance of UI tests​DIGITALOCEAN.COM.</a:t>
          </a:r>
          <a:endParaRPr lang="en-US"/>
        </a:p>
      </dgm:t>
    </dgm:pt>
    <dgm:pt modelId="{A09C56E1-3247-4990-BBF4-FCA88583D2B7}" type="parTrans" cxnId="{0D572CDE-A89F-401A-B6F9-C324A9611EE4}">
      <dgm:prSet/>
      <dgm:spPr/>
      <dgm:t>
        <a:bodyPr/>
        <a:lstStyle/>
        <a:p>
          <a:endParaRPr lang="en-US"/>
        </a:p>
      </dgm:t>
    </dgm:pt>
    <dgm:pt modelId="{F51E125B-2F1D-43CD-8670-1249E3D7305C}" type="sibTrans" cxnId="{0D572CDE-A89F-401A-B6F9-C324A9611EE4}">
      <dgm:prSet/>
      <dgm:spPr/>
      <dgm:t>
        <a:bodyPr/>
        <a:lstStyle/>
        <a:p>
          <a:endParaRPr lang="en-US"/>
        </a:p>
      </dgm:t>
    </dgm:pt>
    <dgm:pt modelId="{AFE380D6-2F66-4A9F-926A-F72B187D08B5}">
      <dgm:prSet/>
      <dgm:spPr/>
      <dgm:t>
        <a:bodyPr/>
        <a:lstStyle/>
        <a:p>
          <a:r>
            <a:rPr lang="en-GB"/>
            <a:t>Mabl – Low-code SaaS for web UI; ML auto-detects changes and failures​DIGITALOCEAN.COM. Benefit: anyone on team can add tests, AI keeps them stable.</a:t>
          </a:r>
          <a:endParaRPr lang="en-US"/>
        </a:p>
      </dgm:t>
    </dgm:pt>
    <dgm:pt modelId="{E200D48B-5830-40C6-B2FA-57C33F830F07}" type="parTrans" cxnId="{1802346B-B092-4FEC-B258-46D70134CBD9}">
      <dgm:prSet/>
      <dgm:spPr/>
      <dgm:t>
        <a:bodyPr/>
        <a:lstStyle/>
        <a:p>
          <a:endParaRPr lang="en-US"/>
        </a:p>
      </dgm:t>
    </dgm:pt>
    <dgm:pt modelId="{E991B4A8-1700-4AD2-A0F1-B2D5BCAE941E}" type="sibTrans" cxnId="{1802346B-B092-4FEC-B258-46D70134CBD9}">
      <dgm:prSet/>
      <dgm:spPr/>
      <dgm:t>
        <a:bodyPr/>
        <a:lstStyle/>
        <a:p>
          <a:endParaRPr lang="en-US"/>
        </a:p>
      </dgm:t>
    </dgm:pt>
    <dgm:pt modelId="{458237B1-98D2-448A-B178-7133BCDBCFD8}">
      <dgm:prSet/>
      <dgm:spPr/>
      <dgm:t>
        <a:bodyPr/>
        <a:lstStyle/>
        <a:p>
          <a:r>
            <a:rPr lang="en-GB"/>
            <a:t>Functionize – AI creates tests from your descriptions; adapts tests when your app changes​DIGITALOCEAN.COM. Benefit: speeds up test creation and upkeep drastically.</a:t>
          </a:r>
          <a:endParaRPr lang="en-US"/>
        </a:p>
      </dgm:t>
    </dgm:pt>
    <dgm:pt modelId="{DA7B384B-F6E6-4B60-8782-49F44C89CA9E}" type="parTrans" cxnId="{F130E710-609F-4B21-8800-55C6EC0CB519}">
      <dgm:prSet/>
      <dgm:spPr/>
      <dgm:t>
        <a:bodyPr/>
        <a:lstStyle/>
        <a:p>
          <a:endParaRPr lang="en-US"/>
        </a:p>
      </dgm:t>
    </dgm:pt>
    <dgm:pt modelId="{CE287FA8-E2D8-46F6-B2BF-2DC6182A07FB}" type="sibTrans" cxnId="{F130E710-609F-4B21-8800-55C6EC0CB519}">
      <dgm:prSet/>
      <dgm:spPr/>
      <dgm:t>
        <a:bodyPr/>
        <a:lstStyle/>
        <a:p>
          <a:endParaRPr lang="en-US"/>
        </a:p>
      </dgm:t>
    </dgm:pt>
    <dgm:pt modelId="{5010D45E-2B7D-4BEF-A213-318099648BB9}">
      <dgm:prSet/>
      <dgm:spPr/>
      <dgm:t>
        <a:bodyPr/>
        <a:lstStyle/>
        <a:p>
          <a:pPr rtl="0"/>
          <a:r>
            <a:rPr lang="en-GB"/>
            <a:t>UST Platform</a:t>
          </a:r>
          <a:r>
            <a:rPr lang="en-GB">
              <a:latin typeface="Aptos Light"/>
            </a:rPr>
            <a:t> – Quality Engineering Platform driven by GenAI</a:t>
          </a:r>
          <a:endParaRPr lang="en-US"/>
        </a:p>
      </dgm:t>
    </dgm:pt>
    <dgm:pt modelId="{DEA953D6-7830-416C-B266-C17F3B929A9B}" type="parTrans" cxnId="{F196C92D-F24B-4CA0-A8F1-AE02E7138FF6}">
      <dgm:prSet/>
      <dgm:spPr/>
      <dgm:t>
        <a:bodyPr/>
        <a:lstStyle/>
        <a:p>
          <a:endParaRPr lang="en-US"/>
        </a:p>
      </dgm:t>
    </dgm:pt>
    <dgm:pt modelId="{0D2829C6-0AE4-4C8C-A6CA-39CB9AB363B9}" type="sibTrans" cxnId="{F196C92D-F24B-4CA0-A8F1-AE02E7138FF6}">
      <dgm:prSet/>
      <dgm:spPr/>
      <dgm:t>
        <a:bodyPr/>
        <a:lstStyle/>
        <a:p>
          <a:endParaRPr lang="en-US"/>
        </a:p>
      </dgm:t>
    </dgm:pt>
    <dgm:pt modelId="{60C30E07-A0A8-45CA-BB1E-A80431D31CAF}" type="pres">
      <dgm:prSet presAssocID="{CCAB6F5F-20DD-42E2-9B52-5EF7486AF02B}" presName="root" presStyleCnt="0">
        <dgm:presLayoutVars>
          <dgm:dir/>
          <dgm:resizeHandles val="exact"/>
        </dgm:presLayoutVars>
      </dgm:prSet>
      <dgm:spPr/>
    </dgm:pt>
    <dgm:pt modelId="{A875BD79-8C75-4CFE-B4C4-01F1B212BB1B}" type="pres">
      <dgm:prSet presAssocID="{F066B7D1-8AC4-47CF-8410-B590F70CF4C2}" presName="compNode" presStyleCnt="0"/>
      <dgm:spPr/>
    </dgm:pt>
    <dgm:pt modelId="{7D2A3E0E-F35F-4151-BB82-C339725B97F4}" type="pres">
      <dgm:prSet presAssocID="{F066B7D1-8AC4-47CF-8410-B590F70CF4C2}" presName="bgRect" presStyleLbl="bgShp" presStyleIdx="0" presStyleCnt="4"/>
      <dgm:spPr/>
    </dgm:pt>
    <dgm:pt modelId="{02180385-CFFF-49D8-96D6-9163D91812A2}" type="pres">
      <dgm:prSet presAssocID="{F066B7D1-8AC4-47CF-8410-B590F70CF4C2}"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6935AC0B-5314-4979-ACAA-01872542A1F4}" type="pres">
      <dgm:prSet presAssocID="{F066B7D1-8AC4-47CF-8410-B590F70CF4C2}" presName="spaceRect" presStyleCnt="0"/>
      <dgm:spPr/>
    </dgm:pt>
    <dgm:pt modelId="{4D409B7C-C8CB-4553-9822-33BB48A03E3F}" type="pres">
      <dgm:prSet presAssocID="{F066B7D1-8AC4-47CF-8410-B590F70CF4C2}" presName="parTx" presStyleLbl="revTx" presStyleIdx="0" presStyleCnt="4">
        <dgm:presLayoutVars>
          <dgm:chMax val="0"/>
          <dgm:chPref val="0"/>
        </dgm:presLayoutVars>
      </dgm:prSet>
      <dgm:spPr/>
    </dgm:pt>
    <dgm:pt modelId="{27ED4C2A-A308-4CF4-8784-F3E408BDC455}" type="pres">
      <dgm:prSet presAssocID="{F51E125B-2F1D-43CD-8670-1249E3D7305C}" presName="sibTrans" presStyleCnt="0"/>
      <dgm:spPr/>
    </dgm:pt>
    <dgm:pt modelId="{BBB0E772-450A-468C-A4AD-3A5BE07EECA5}" type="pres">
      <dgm:prSet presAssocID="{AFE380D6-2F66-4A9F-926A-F72B187D08B5}" presName="compNode" presStyleCnt="0"/>
      <dgm:spPr/>
    </dgm:pt>
    <dgm:pt modelId="{7F381563-8380-4F6D-AA95-37D9187022DF}" type="pres">
      <dgm:prSet presAssocID="{AFE380D6-2F66-4A9F-926A-F72B187D08B5}" presName="bgRect" presStyleLbl="bgShp" presStyleIdx="1" presStyleCnt="4"/>
      <dgm:spPr/>
    </dgm:pt>
    <dgm:pt modelId="{0968C0BC-CA05-4E47-AA4D-0CB86F25AD04}" type="pres">
      <dgm:prSet presAssocID="{AFE380D6-2F66-4A9F-926A-F72B187D08B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eb Design"/>
        </a:ext>
      </dgm:extLst>
    </dgm:pt>
    <dgm:pt modelId="{AF7B53A0-A7B0-4B91-847C-5C68F6E42F3A}" type="pres">
      <dgm:prSet presAssocID="{AFE380D6-2F66-4A9F-926A-F72B187D08B5}" presName="spaceRect" presStyleCnt="0"/>
      <dgm:spPr/>
    </dgm:pt>
    <dgm:pt modelId="{06275C3D-A96A-48E2-8E30-1F3DA30BF250}" type="pres">
      <dgm:prSet presAssocID="{AFE380D6-2F66-4A9F-926A-F72B187D08B5}" presName="parTx" presStyleLbl="revTx" presStyleIdx="1" presStyleCnt="4">
        <dgm:presLayoutVars>
          <dgm:chMax val="0"/>
          <dgm:chPref val="0"/>
        </dgm:presLayoutVars>
      </dgm:prSet>
      <dgm:spPr/>
    </dgm:pt>
    <dgm:pt modelId="{8B814F4D-4B42-4512-B765-F7551C986C52}" type="pres">
      <dgm:prSet presAssocID="{E991B4A8-1700-4AD2-A0F1-B2D5BCAE941E}" presName="sibTrans" presStyleCnt="0"/>
      <dgm:spPr/>
    </dgm:pt>
    <dgm:pt modelId="{04AF7B31-4DED-491A-8C88-A23B8D4EEA93}" type="pres">
      <dgm:prSet presAssocID="{458237B1-98D2-448A-B178-7133BCDBCFD8}" presName="compNode" presStyleCnt="0"/>
      <dgm:spPr/>
    </dgm:pt>
    <dgm:pt modelId="{F065EC40-5CE8-4756-AC55-B7E3B74CC422}" type="pres">
      <dgm:prSet presAssocID="{458237B1-98D2-448A-B178-7133BCDBCFD8}" presName="bgRect" presStyleLbl="bgShp" presStyleIdx="2" presStyleCnt="4"/>
      <dgm:spPr/>
    </dgm:pt>
    <dgm:pt modelId="{BB228A93-A5A9-403A-ACCF-3927328AB158}" type="pres">
      <dgm:prSet presAssocID="{458237B1-98D2-448A-B178-7133BCDBCFD8}"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Processor"/>
        </a:ext>
      </dgm:extLst>
    </dgm:pt>
    <dgm:pt modelId="{FDF15D21-8F50-4B7A-A7B4-C59A872D85E2}" type="pres">
      <dgm:prSet presAssocID="{458237B1-98D2-448A-B178-7133BCDBCFD8}" presName="spaceRect" presStyleCnt="0"/>
      <dgm:spPr/>
    </dgm:pt>
    <dgm:pt modelId="{B5DFAF6D-56D5-483A-A666-068A3F2236E7}" type="pres">
      <dgm:prSet presAssocID="{458237B1-98D2-448A-B178-7133BCDBCFD8}" presName="parTx" presStyleLbl="revTx" presStyleIdx="2" presStyleCnt="4">
        <dgm:presLayoutVars>
          <dgm:chMax val="0"/>
          <dgm:chPref val="0"/>
        </dgm:presLayoutVars>
      </dgm:prSet>
      <dgm:spPr/>
    </dgm:pt>
    <dgm:pt modelId="{6AD3617A-64DF-4A69-AD08-C2304524E3C9}" type="pres">
      <dgm:prSet presAssocID="{CE287FA8-E2D8-46F6-B2BF-2DC6182A07FB}" presName="sibTrans" presStyleCnt="0"/>
      <dgm:spPr/>
    </dgm:pt>
    <dgm:pt modelId="{54C401AA-1B85-420D-ADCC-238ACD49931E}" type="pres">
      <dgm:prSet presAssocID="{5010D45E-2B7D-4BEF-A213-318099648BB9}" presName="compNode" presStyleCnt="0"/>
      <dgm:spPr/>
    </dgm:pt>
    <dgm:pt modelId="{E6C3F1FC-76B3-4284-9439-998251477017}" type="pres">
      <dgm:prSet presAssocID="{5010D45E-2B7D-4BEF-A213-318099648BB9}" presName="bgRect" presStyleLbl="bgShp" presStyleIdx="3" presStyleCnt="4"/>
      <dgm:spPr/>
    </dgm:pt>
    <dgm:pt modelId="{86D140D0-93ED-4A83-A1FB-F49A8EF66E5F}" type="pres">
      <dgm:prSet presAssocID="{5010D45E-2B7D-4BEF-A213-318099648B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EF4440F6-4740-4C7B-AD77-9A41027F5B34}" type="pres">
      <dgm:prSet presAssocID="{5010D45E-2B7D-4BEF-A213-318099648BB9}" presName="spaceRect" presStyleCnt="0"/>
      <dgm:spPr/>
    </dgm:pt>
    <dgm:pt modelId="{D24A4617-A241-4900-9106-228A6F28AE18}" type="pres">
      <dgm:prSet presAssocID="{5010D45E-2B7D-4BEF-A213-318099648BB9}" presName="parTx" presStyleLbl="revTx" presStyleIdx="3" presStyleCnt="4">
        <dgm:presLayoutVars>
          <dgm:chMax val="0"/>
          <dgm:chPref val="0"/>
        </dgm:presLayoutVars>
      </dgm:prSet>
      <dgm:spPr/>
    </dgm:pt>
  </dgm:ptLst>
  <dgm:cxnLst>
    <dgm:cxn modelId="{1593C703-0631-4C63-81B0-A08C4EB2E56B}" type="presOf" srcId="{458237B1-98D2-448A-B178-7133BCDBCFD8}" destId="{B5DFAF6D-56D5-483A-A666-068A3F2236E7}" srcOrd="0" destOrd="0" presId="urn:microsoft.com/office/officeart/2018/2/layout/IconVerticalSolidList"/>
    <dgm:cxn modelId="{F130E710-609F-4B21-8800-55C6EC0CB519}" srcId="{CCAB6F5F-20DD-42E2-9B52-5EF7486AF02B}" destId="{458237B1-98D2-448A-B178-7133BCDBCFD8}" srcOrd="2" destOrd="0" parTransId="{DA7B384B-F6E6-4B60-8782-49F44C89CA9E}" sibTransId="{CE287FA8-E2D8-46F6-B2BF-2DC6182A07FB}"/>
    <dgm:cxn modelId="{65B4D71F-446C-4DAE-B610-100D145140A7}" type="presOf" srcId="{F066B7D1-8AC4-47CF-8410-B590F70CF4C2}" destId="{4D409B7C-C8CB-4553-9822-33BB48A03E3F}" srcOrd="0" destOrd="0" presId="urn:microsoft.com/office/officeart/2018/2/layout/IconVerticalSolidList"/>
    <dgm:cxn modelId="{F196C92D-F24B-4CA0-A8F1-AE02E7138FF6}" srcId="{CCAB6F5F-20DD-42E2-9B52-5EF7486AF02B}" destId="{5010D45E-2B7D-4BEF-A213-318099648BB9}" srcOrd="3" destOrd="0" parTransId="{DEA953D6-7830-416C-B266-C17F3B929A9B}" sibTransId="{0D2829C6-0AE4-4C8C-A6CA-39CB9AB363B9}"/>
    <dgm:cxn modelId="{0E780268-F3FE-4A96-A279-704708ABC1F1}" type="presOf" srcId="{CCAB6F5F-20DD-42E2-9B52-5EF7486AF02B}" destId="{60C30E07-A0A8-45CA-BB1E-A80431D31CAF}" srcOrd="0" destOrd="0" presId="urn:microsoft.com/office/officeart/2018/2/layout/IconVerticalSolidList"/>
    <dgm:cxn modelId="{1802346B-B092-4FEC-B258-46D70134CBD9}" srcId="{CCAB6F5F-20DD-42E2-9B52-5EF7486AF02B}" destId="{AFE380D6-2F66-4A9F-926A-F72B187D08B5}" srcOrd="1" destOrd="0" parTransId="{E200D48B-5830-40C6-B2FA-57C33F830F07}" sibTransId="{E991B4A8-1700-4AD2-A0F1-B2D5BCAE941E}"/>
    <dgm:cxn modelId="{2B38809D-2354-4166-BB0C-41A76E392305}" type="presOf" srcId="{AFE380D6-2F66-4A9F-926A-F72B187D08B5}" destId="{06275C3D-A96A-48E2-8E30-1F3DA30BF250}" srcOrd="0" destOrd="0" presId="urn:microsoft.com/office/officeart/2018/2/layout/IconVerticalSolidList"/>
    <dgm:cxn modelId="{0D572CDE-A89F-401A-B6F9-C324A9611EE4}" srcId="{CCAB6F5F-20DD-42E2-9B52-5EF7486AF02B}" destId="{F066B7D1-8AC4-47CF-8410-B590F70CF4C2}" srcOrd="0" destOrd="0" parTransId="{A09C56E1-3247-4990-BBF4-FCA88583D2B7}" sibTransId="{F51E125B-2F1D-43CD-8670-1249E3D7305C}"/>
    <dgm:cxn modelId="{EAD252E6-6D93-4D39-BB5B-4F4CF615FE15}" type="presOf" srcId="{5010D45E-2B7D-4BEF-A213-318099648BB9}" destId="{D24A4617-A241-4900-9106-228A6F28AE18}" srcOrd="0" destOrd="0" presId="urn:microsoft.com/office/officeart/2018/2/layout/IconVerticalSolidList"/>
    <dgm:cxn modelId="{C56021E3-201F-46F6-B488-0CD3E9B39E3F}" type="presParOf" srcId="{60C30E07-A0A8-45CA-BB1E-A80431D31CAF}" destId="{A875BD79-8C75-4CFE-B4C4-01F1B212BB1B}" srcOrd="0" destOrd="0" presId="urn:microsoft.com/office/officeart/2018/2/layout/IconVerticalSolidList"/>
    <dgm:cxn modelId="{6F4CC743-6E1B-4A26-ADDD-2C5CE14C6EF5}" type="presParOf" srcId="{A875BD79-8C75-4CFE-B4C4-01F1B212BB1B}" destId="{7D2A3E0E-F35F-4151-BB82-C339725B97F4}" srcOrd="0" destOrd="0" presId="urn:microsoft.com/office/officeart/2018/2/layout/IconVerticalSolidList"/>
    <dgm:cxn modelId="{2024B342-1B70-4BA2-9E21-826738F8F8CA}" type="presParOf" srcId="{A875BD79-8C75-4CFE-B4C4-01F1B212BB1B}" destId="{02180385-CFFF-49D8-96D6-9163D91812A2}" srcOrd="1" destOrd="0" presId="urn:microsoft.com/office/officeart/2018/2/layout/IconVerticalSolidList"/>
    <dgm:cxn modelId="{8AF0C15E-920F-4331-A8B4-BC45E9D50DAE}" type="presParOf" srcId="{A875BD79-8C75-4CFE-B4C4-01F1B212BB1B}" destId="{6935AC0B-5314-4979-ACAA-01872542A1F4}" srcOrd="2" destOrd="0" presId="urn:microsoft.com/office/officeart/2018/2/layout/IconVerticalSolidList"/>
    <dgm:cxn modelId="{C5E3B8E1-B327-4A87-8E9E-6FCC9D3E371C}" type="presParOf" srcId="{A875BD79-8C75-4CFE-B4C4-01F1B212BB1B}" destId="{4D409B7C-C8CB-4553-9822-33BB48A03E3F}" srcOrd="3" destOrd="0" presId="urn:microsoft.com/office/officeart/2018/2/layout/IconVerticalSolidList"/>
    <dgm:cxn modelId="{03BD11F6-C8A0-45EA-898B-E76EBF05C488}" type="presParOf" srcId="{60C30E07-A0A8-45CA-BB1E-A80431D31CAF}" destId="{27ED4C2A-A308-4CF4-8784-F3E408BDC455}" srcOrd="1" destOrd="0" presId="urn:microsoft.com/office/officeart/2018/2/layout/IconVerticalSolidList"/>
    <dgm:cxn modelId="{E75A7A6A-E8EF-4A38-97A3-D9D86900703D}" type="presParOf" srcId="{60C30E07-A0A8-45CA-BB1E-A80431D31CAF}" destId="{BBB0E772-450A-468C-A4AD-3A5BE07EECA5}" srcOrd="2" destOrd="0" presId="urn:microsoft.com/office/officeart/2018/2/layout/IconVerticalSolidList"/>
    <dgm:cxn modelId="{D3CF1530-E5AD-4933-9072-D7DFA45292E5}" type="presParOf" srcId="{BBB0E772-450A-468C-A4AD-3A5BE07EECA5}" destId="{7F381563-8380-4F6D-AA95-37D9187022DF}" srcOrd="0" destOrd="0" presId="urn:microsoft.com/office/officeart/2018/2/layout/IconVerticalSolidList"/>
    <dgm:cxn modelId="{04E9BC97-D49E-4963-B194-547833FAE036}" type="presParOf" srcId="{BBB0E772-450A-468C-A4AD-3A5BE07EECA5}" destId="{0968C0BC-CA05-4E47-AA4D-0CB86F25AD04}" srcOrd="1" destOrd="0" presId="urn:microsoft.com/office/officeart/2018/2/layout/IconVerticalSolidList"/>
    <dgm:cxn modelId="{1020AF6D-3157-40CC-95BE-B513EAA24C50}" type="presParOf" srcId="{BBB0E772-450A-468C-A4AD-3A5BE07EECA5}" destId="{AF7B53A0-A7B0-4B91-847C-5C68F6E42F3A}" srcOrd="2" destOrd="0" presId="urn:microsoft.com/office/officeart/2018/2/layout/IconVerticalSolidList"/>
    <dgm:cxn modelId="{72BB6ECE-AFC7-4B90-846E-6F1A1E909819}" type="presParOf" srcId="{BBB0E772-450A-468C-A4AD-3A5BE07EECA5}" destId="{06275C3D-A96A-48E2-8E30-1F3DA30BF250}" srcOrd="3" destOrd="0" presId="urn:microsoft.com/office/officeart/2018/2/layout/IconVerticalSolidList"/>
    <dgm:cxn modelId="{407B4F11-2701-4828-99AF-BF755182EF65}" type="presParOf" srcId="{60C30E07-A0A8-45CA-BB1E-A80431D31CAF}" destId="{8B814F4D-4B42-4512-B765-F7551C986C52}" srcOrd="3" destOrd="0" presId="urn:microsoft.com/office/officeart/2018/2/layout/IconVerticalSolidList"/>
    <dgm:cxn modelId="{A9C5F561-1A6D-4C19-BCE4-AAD3066EBC42}" type="presParOf" srcId="{60C30E07-A0A8-45CA-BB1E-A80431D31CAF}" destId="{04AF7B31-4DED-491A-8C88-A23B8D4EEA93}" srcOrd="4" destOrd="0" presId="urn:microsoft.com/office/officeart/2018/2/layout/IconVerticalSolidList"/>
    <dgm:cxn modelId="{4A402F70-39D9-41DE-B270-AD4F7AA291C5}" type="presParOf" srcId="{04AF7B31-4DED-491A-8C88-A23B8D4EEA93}" destId="{F065EC40-5CE8-4756-AC55-B7E3B74CC422}" srcOrd="0" destOrd="0" presId="urn:microsoft.com/office/officeart/2018/2/layout/IconVerticalSolidList"/>
    <dgm:cxn modelId="{E5A7CD32-9C61-4189-BA6F-8840B70CD0B9}" type="presParOf" srcId="{04AF7B31-4DED-491A-8C88-A23B8D4EEA93}" destId="{BB228A93-A5A9-403A-ACCF-3927328AB158}" srcOrd="1" destOrd="0" presId="urn:microsoft.com/office/officeart/2018/2/layout/IconVerticalSolidList"/>
    <dgm:cxn modelId="{562AD442-F495-4776-83F8-C01777F361D5}" type="presParOf" srcId="{04AF7B31-4DED-491A-8C88-A23B8D4EEA93}" destId="{FDF15D21-8F50-4B7A-A7B4-C59A872D85E2}" srcOrd="2" destOrd="0" presId="urn:microsoft.com/office/officeart/2018/2/layout/IconVerticalSolidList"/>
    <dgm:cxn modelId="{809A23B9-A6F0-4207-A920-B508708054DC}" type="presParOf" srcId="{04AF7B31-4DED-491A-8C88-A23B8D4EEA93}" destId="{B5DFAF6D-56D5-483A-A666-068A3F2236E7}" srcOrd="3" destOrd="0" presId="urn:microsoft.com/office/officeart/2018/2/layout/IconVerticalSolidList"/>
    <dgm:cxn modelId="{1F9905A9-3DB6-4372-BCE9-2821942E2C2E}" type="presParOf" srcId="{60C30E07-A0A8-45CA-BB1E-A80431D31CAF}" destId="{6AD3617A-64DF-4A69-AD08-C2304524E3C9}" srcOrd="5" destOrd="0" presId="urn:microsoft.com/office/officeart/2018/2/layout/IconVerticalSolidList"/>
    <dgm:cxn modelId="{DFB69EB6-42DD-4407-B861-9E73FADCA48F}" type="presParOf" srcId="{60C30E07-A0A8-45CA-BB1E-A80431D31CAF}" destId="{54C401AA-1B85-420D-ADCC-238ACD49931E}" srcOrd="6" destOrd="0" presId="urn:microsoft.com/office/officeart/2018/2/layout/IconVerticalSolidList"/>
    <dgm:cxn modelId="{F871B31F-E6E4-467C-AA40-CE2679861FB4}" type="presParOf" srcId="{54C401AA-1B85-420D-ADCC-238ACD49931E}" destId="{E6C3F1FC-76B3-4284-9439-998251477017}" srcOrd="0" destOrd="0" presId="urn:microsoft.com/office/officeart/2018/2/layout/IconVerticalSolidList"/>
    <dgm:cxn modelId="{76A21164-CA5B-476E-A8D8-C51AEE8EF64C}" type="presParOf" srcId="{54C401AA-1B85-420D-ADCC-238ACD49931E}" destId="{86D140D0-93ED-4A83-A1FB-F49A8EF66E5F}" srcOrd="1" destOrd="0" presId="urn:microsoft.com/office/officeart/2018/2/layout/IconVerticalSolidList"/>
    <dgm:cxn modelId="{A2C69D2A-F0EA-4AD5-9639-4CD53B2BED33}" type="presParOf" srcId="{54C401AA-1B85-420D-ADCC-238ACD49931E}" destId="{EF4440F6-4740-4C7B-AD77-9A41027F5B34}" srcOrd="2" destOrd="0" presId="urn:microsoft.com/office/officeart/2018/2/layout/IconVerticalSolidList"/>
    <dgm:cxn modelId="{D4C2802E-C19C-43CB-A356-8A561E86F6F3}" type="presParOf" srcId="{54C401AA-1B85-420D-ADCC-238ACD49931E}" destId="{D24A4617-A241-4900-9106-228A6F28AE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C396CC97-E0CF-4910-8A06-723DD3A9D2ED}"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DD33401-9BE6-46D2-B9FB-CE409122E3C7}">
      <dgm:prSet/>
      <dgm:spPr/>
      <dgm:t>
        <a:bodyPr/>
        <a:lstStyle/>
        <a:p>
          <a:r>
            <a:rPr lang="en-US"/>
            <a:t>Test your AI in QA knowledge!”</a:t>
          </a:r>
        </a:p>
      </dgm:t>
    </dgm:pt>
    <dgm:pt modelId="{2250800C-7711-4A24-B856-DA7E72527BE0}" type="parTrans" cxnId="{0BEC254F-AFEE-4F50-B61A-97C2C0731019}">
      <dgm:prSet/>
      <dgm:spPr/>
      <dgm:t>
        <a:bodyPr/>
        <a:lstStyle/>
        <a:p>
          <a:endParaRPr lang="en-US"/>
        </a:p>
      </dgm:t>
    </dgm:pt>
    <dgm:pt modelId="{18448E1A-4AF0-4FE9-9BD1-556A541EB562}" type="sibTrans" cxnId="{0BEC254F-AFEE-4F50-B61A-97C2C0731019}">
      <dgm:prSet/>
      <dgm:spPr/>
      <dgm:t>
        <a:bodyPr/>
        <a:lstStyle/>
        <a:p>
          <a:endParaRPr lang="en-US"/>
        </a:p>
      </dgm:t>
    </dgm:pt>
    <dgm:pt modelId="{35926E86-54FC-495C-B7AF-D380825CA983}">
      <dgm:prSet/>
      <dgm:spPr/>
      <dgm:t>
        <a:bodyPr/>
        <a:lstStyle/>
        <a:p>
          <a:r>
            <a:rPr lang="en-US" dirty="0"/>
            <a:t>ID: 145-359-931</a:t>
          </a:r>
        </a:p>
      </dgm:t>
    </dgm:pt>
    <dgm:pt modelId="{D99E4721-9BCF-43D0-823C-9B27867F5A06}" type="parTrans" cxnId="{CCA3BDD2-6246-48C3-AF04-8F0D0DE54495}">
      <dgm:prSet/>
      <dgm:spPr/>
      <dgm:t>
        <a:bodyPr/>
        <a:lstStyle/>
        <a:p>
          <a:endParaRPr lang="en-US"/>
        </a:p>
      </dgm:t>
    </dgm:pt>
    <dgm:pt modelId="{B3FC1A3C-5F3F-4E45-9EEB-C73D5E5F9FA3}" type="sibTrans" cxnId="{CCA3BDD2-6246-48C3-AF04-8F0D0DE54495}">
      <dgm:prSet/>
      <dgm:spPr/>
      <dgm:t>
        <a:bodyPr/>
        <a:lstStyle/>
        <a:p>
          <a:endParaRPr lang="en-US"/>
        </a:p>
      </dgm:t>
    </dgm:pt>
    <dgm:pt modelId="{99D8463D-D992-44C1-9A46-07A96AFADF08}">
      <dgm:prSet/>
      <dgm:spPr/>
      <dgm:t>
        <a:bodyPr/>
        <a:lstStyle/>
        <a:p>
          <a:r>
            <a:rPr lang="en-US" dirty="0"/>
            <a:t>Grab your phones and go to </a:t>
          </a:r>
          <a:r>
            <a:rPr lang="en-US" dirty="0" err="1"/>
            <a:t>vevox.app</a:t>
          </a:r>
          <a:r>
            <a:rPr lang="en-US" dirty="0"/>
            <a:t>, enter the ID.</a:t>
          </a:r>
        </a:p>
      </dgm:t>
    </dgm:pt>
    <dgm:pt modelId="{64D4700F-ADF7-49BE-8E6D-257F92828E34}" type="parTrans" cxnId="{C090147C-2184-4840-98F5-667D2A6DB883}">
      <dgm:prSet/>
      <dgm:spPr/>
      <dgm:t>
        <a:bodyPr/>
        <a:lstStyle/>
        <a:p>
          <a:endParaRPr lang="en-US"/>
        </a:p>
      </dgm:t>
    </dgm:pt>
    <dgm:pt modelId="{DC4B3512-6E70-4AE7-B665-C08CAF5864DB}" type="sibTrans" cxnId="{C090147C-2184-4840-98F5-667D2A6DB883}">
      <dgm:prSet/>
      <dgm:spPr/>
      <dgm:t>
        <a:bodyPr/>
        <a:lstStyle/>
        <a:p>
          <a:endParaRPr lang="en-US"/>
        </a:p>
      </dgm:t>
    </dgm:pt>
    <dgm:pt modelId="{012B4320-6178-462C-9BC2-FABB7A0B9EBF}">
      <dgm:prSet/>
      <dgm:spPr/>
      <dgm:t>
        <a:bodyPr/>
        <a:lstStyle/>
        <a:p>
          <a:r>
            <a:rPr lang="en-US"/>
            <a:t>Questions about AI tools, benefits, etc. </a:t>
          </a:r>
        </a:p>
      </dgm:t>
    </dgm:pt>
    <dgm:pt modelId="{EB890C8E-8A6F-4D11-A647-0EA51F229375}" type="parTrans" cxnId="{3552E20B-A54D-4301-873D-116052368A44}">
      <dgm:prSet/>
      <dgm:spPr/>
      <dgm:t>
        <a:bodyPr/>
        <a:lstStyle/>
        <a:p>
          <a:endParaRPr lang="en-US"/>
        </a:p>
      </dgm:t>
    </dgm:pt>
    <dgm:pt modelId="{D440C82B-6792-4698-A08D-A1A7554EBA81}" type="sibTrans" cxnId="{3552E20B-A54D-4301-873D-116052368A44}">
      <dgm:prSet/>
      <dgm:spPr/>
      <dgm:t>
        <a:bodyPr/>
        <a:lstStyle/>
        <a:p>
          <a:endParaRPr lang="en-US"/>
        </a:p>
      </dgm:t>
    </dgm:pt>
    <dgm:pt modelId="{B3647DCB-1966-4D4B-8F53-1191D117B7E4}">
      <dgm:prSet/>
      <dgm:spPr/>
      <dgm:t>
        <a:bodyPr/>
        <a:lstStyle/>
        <a:p>
          <a:r>
            <a:rPr lang="en-US"/>
            <a:t>Have fun!</a:t>
          </a:r>
        </a:p>
      </dgm:t>
    </dgm:pt>
    <dgm:pt modelId="{F1C36315-C6E3-4E99-B40D-36515B940B24}" type="parTrans" cxnId="{DBA2E99C-C43B-4598-B78C-906FEA971966}">
      <dgm:prSet/>
      <dgm:spPr/>
      <dgm:t>
        <a:bodyPr/>
        <a:lstStyle/>
        <a:p>
          <a:endParaRPr lang="en-US"/>
        </a:p>
      </dgm:t>
    </dgm:pt>
    <dgm:pt modelId="{F8959323-8202-443A-98CB-7AB850F60999}" type="sibTrans" cxnId="{DBA2E99C-C43B-4598-B78C-906FEA971966}">
      <dgm:prSet/>
      <dgm:spPr/>
      <dgm:t>
        <a:bodyPr/>
        <a:lstStyle/>
        <a:p>
          <a:endParaRPr lang="en-US"/>
        </a:p>
      </dgm:t>
    </dgm:pt>
    <dgm:pt modelId="{AAE1DA12-A7CF-4037-835E-D69039FFD578}" type="pres">
      <dgm:prSet presAssocID="{C396CC97-E0CF-4910-8A06-723DD3A9D2ED}" presName="root" presStyleCnt="0">
        <dgm:presLayoutVars>
          <dgm:dir/>
          <dgm:resizeHandles val="exact"/>
        </dgm:presLayoutVars>
      </dgm:prSet>
      <dgm:spPr/>
    </dgm:pt>
    <dgm:pt modelId="{A11C30EF-05DD-4A56-AEB8-2E906FF5950C}" type="pres">
      <dgm:prSet presAssocID="{7DD33401-9BE6-46D2-B9FB-CE409122E3C7}" presName="compNode" presStyleCnt="0"/>
      <dgm:spPr/>
    </dgm:pt>
    <dgm:pt modelId="{415A870F-12CD-4853-B560-328B08082329}" type="pres">
      <dgm:prSet presAssocID="{7DD33401-9BE6-46D2-B9FB-CE409122E3C7}" presName="bgRect" presStyleLbl="bgShp" presStyleIdx="0" presStyleCnt="5"/>
      <dgm:spPr/>
    </dgm:pt>
    <dgm:pt modelId="{7430F6BF-609A-4FEC-B17C-B519D187AE64}" type="pres">
      <dgm:prSet presAssocID="{7DD33401-9BE6-46D2-B9FB-CE409122E3C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Robot"/>
        </a:ext>
      </dgm:extLst>
    </dgm:pt>
    <dgm:pt modelId="{6F9EBD52-762B-4B2E-99FA-7125FB0A2789}" type="pres">
      <dgm:prSet presAssocID="{7DD33401-9BE6-46D2-B9FB-CE409122E3C7}" presName="spaceRect" presStyleCnt="0"/>
      <dgm:spPr/>
    </dgm:pt>
    <dgm:pt modelId="{52879AEA-B9F5-4B0E-9F11-54250413B370}" type="pres">
      <dgm:prSet presAssocID="{7DD33401-9BE6-46D2-B9FB-CE409122E3C7}" presName="parTx" presStyleLbl="revTx" presStyleIdx="0" presStyleCnt="5">
        <dgm:presLayoutVars>
          <dgm:chMax val="0"/>
          <dgm:chPref val="0"/>
        </dgm:presLayoutVars>
      </dgm:prSet>
      <dgm:spPr/>
    </dgm:pt>
    <dgm:pt modelId="{3C7FFC04-4DE3-41A0-908E-FCA2456438A3}" type="pres">
      <dgm:prSet presAssocID="{18448E1A-4AF0-4FE9-9BD1-556A541EB562}" presName="sibTrans" presStyleCnt="0"/>
      <dgm:spPr/>
    </dgm:pt>
    <dgm:pt modelId="{3E96F948-92B9-4E33-A8C1-0B03F13A88C0}" type="pres">
      <dgm:prSet presAssocID="{35926E86-54FC-495C-B7AF-D380825CA983}" presName="compNode" presStyleCnt="0"/>
      <dgm:spPr/>
    </dgm:pt>
    <dgm:pt modelId="{77857B60-C579-4948-9C2B-5BB670281DC2}" type="pres">
      <dgm:prSet presAssocID="{35926E86-54FC-495C-B7AF-D380825CA983}" presName="bgRect" presStyleLbl="bgShp" presStyleIdx="1" presStyleCnt="5"/>
      <dgm:spPr/>
    </dgm:pt>
    <dgm:pt modelId="{A1A6AE4F-C4A1-4CDA-8334-889374952D6B}" type="pres">
      <dgm:prSet presAssocID="{35926E86-54FC-495C-B7AF-D380825CA983}"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code"/>
        </a:ext>
      </dgm:extLst>
    </dgm:pt>
    <dgm:pt modelId="{66355F6D-CB07-45E3-AE0E-C555FB908946}" type="pres">
      <dgm:prSet presAssocID="{35926E86-54FC-495C-B7AF-D380825CA983}" presName="spaceRect" presStyleCnt="0"/>
      <dgm:spPr/>
    </dgm:pt>
    <dgm:pt modelId="{B2FEEF7E-87FA-496E-A56E-B603F56F4CB4}" type="pres">
      <dgm:prSet presAssocID="{35926E86-54FC-495C-B7AF-D380825CA983}" presName="parTx" presStyleLbl="revTx" presStyleIdx="1" presStyleCnt="5">
        <dgm:presLayoutVars>
          <dgm:chMax val="0"/>
          <dgm:chPref val="0"/>
        </dgm:presLayoutVars>
      </dgm:prSet>
      <dgm:spPr/>
    </dgm:pt>
    <dgm:pt modelId="{5689836B-2D87-4A8D-A705-6C6B14AEECB7}" type="pres">
      <dgm:prSet presAssocID="{B3FC1A3C-5F3F-4E45-9EEB-C73D5E5F9FA3}" presName="sibTrans" presStyleCnt="0"/>
      <dgm:spPr/>
    </dgm:pt>
    <dgm:pt modelId="{4E9E35F6-3C1A-413E-AF65-E74C664439E1}" type="pres">
      <dgm:prSet presAssocID="{99D8463D-D992-44C1-9A46-07A96AFADF08}" presName="compNode" presStyleCnt="0"/>
      <dgm:spPr/>
    </dgm:pt>
    <dgm:pt modelId="{3EECF8E0-AD0F-486F-8DB4-4B3E14805C11}" type="pres">
      <dgm:prSet presAssocID="{99D8463D-D992-44C1-9A46-07A96AFADF08}" presName="bgRect" presStyleLbl="bgShp" presStyleIdx="2" presStyleCnt="5"/>
      <dgm:spPr/>
    </dgm:pt>
    <dgm:pt modelId="{1E311AE1-157E-4B3D-A4DC-0851092A0EB1}" type="pres">
      <dgm:prSet presAssocID="{99D8463D-D992-44C1-9A46-07A96AFADF08}"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art Phone"/>
        </a:ext>
      </dgm:extLst>
    </dgm:pt>
    <dgm:pt modelId="{96E07A52-98E1-4DCA-BCE0-E8B52407D7EA}" type="pres">
      <dgm:prSet presAssocID="{99D8463D-D992-44C1-9A46-07A96AFADF08}" presName="spaceRect" presStyleCnt="0"/>
      <dgm:spPr/>
    </dgm:pt>
    <dgm:pt modelId="{C3C847E8-1714-4CF7-AFFD-5CB69E1D2C3E}" type="pres">
      <dgm:prSet presAssocID="{99D8463D-D992-44C1-9A46-07A96AFADF08}" presName="parTx" presStyleLbl="revTx" presStyleIdx="2" presStyleCnt="5">
        <dgm:presLayoutVars>
          <dgm:chMax val="0"/>
          <dgm:chPref val="0"/>
        </dgm:presLayoutVars>
      </dgm:prSet>
      <dgm:spPr/>
    </dgm:pt>
    <dgm:pt modelId="{D0009763-9CC0-4A87-A447-064A466228C3}" type="pres">
      <dgm:prSet presAssocID="{DC4B3512-6E70-4AE7-B665-C08CAF5864DB}" presName="sibTrans" presStyleCnt="0"/>
      <dgm:spPr/>
    </dgm:pt>
    <dgm:pt modelId="{9223113E-7B20-43F2-A6A2-4641D65AC676}" type="pres">
      <dgm:prSet presAssocID="{012B4320-6178-462C-9BC2-FABB7A0B9EBF}" presName="compNode" presStyleCnt="0"/>
      <dgm:spPr/>
    </dgm:pt>
    <dgm:pt modelId="{C33CCC79-8E17-4C14-946F-8C40897B65AC}" type="pres">
      <dgm:prSet presAssocID="{012B4320-6178-462C-9BC2-FABB7A0B9EBF}" presName="bgRect" presStyleLbl="bgShp" presStyleIdx="3" presStyleCnt="5"/>
      <dgm:spPr/>
    </dgm:pt>
    <dgm:pt modelId="{CE230F16-295C-4FBB-9B52-DA8AFD6D3DBE}" type="pres">
      <dgm:prSet presAssocID="{012B4320-6178-462C-9BC2-FABB7A0B9EB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ead with Gears"/>
        </a:ext>
      </dgm:extLst>
    </dgm:pt>
    <dgm:pt modelId="{5365433A-A154-4B21-8E7C-5369C814635A}" type="pres">
      <dgm:prSet presAssocID="{012B4320-6178-462C-9BC2-FABB7A0B9EBF}" presName="spaceRect" presStyleCnt="0"/>
      <dgm:spPr/>
    </dgm:pt>
    <dgm:pt modelId="{EB7D5449-F0D5-4C74-91F9-ED742DAC6432}" type="pres">
      <dgm:prSet presAssocID="{012B4320-6178-462C-9BC2-FABB7A0B9EBF}" presName="parTx" presStyleLbl="revTx" presStyleIdx="3" presStyleCnt="5">
        <dgm:presLayoutVars>
          <dgm:chMax val="0"/>
          <dgm:chPref val="0"/>
        </dgm:presLayoutVars>
      </dgm:prSet>
      <dgm:spPr/>
    </dgm:pt>
    <dgm:pt modelId="{F56E668E-4393-49F0-A27E-C835ECB27542}" type="pres">
      <dgm:prSet presAssocID="{D440C82B-6792-4698-A08D-A1A7554EBA81}" presName="sibTrans" presStyleCnt="0"/>
      <dgm:spPr/>
    </dgm:pt>
    <dgm:pt modelId="{752910F8-8DC1-41FB-AB23-A9391BD0B173}" type="pres">
      <dgm:prSet presAssocID="{B3647DCB-1966-4D4B-8F53-1191D117B7E4}" presName="compNode" presStyleCnt="0"/>
      <dgm:spPr/>
    </dgm:pt>
    <dgm:pt modelId="{54F6B1ED-97FA-42E9-8F94-209793DF97D9}" type="pres">
      <dgm:prSet presAssocID="{B3647DCB-1966-4D4B-8F53-1191D117B7E4}" presName="bgRect" presStyleLbl="bgShp" presStyleIdx="4" presStyleCnt="5"/>
      <dgm:spPr/>
    </dgm:pt>
    <dgm:pt modelId="{9337F26B-E14B-4E1B-BC2D-F3F49A7D04A3}" type="pres">
      <dgm:prSet presAssocID="{B3647DCB-1966-4D4B-8F53-1191D117B7E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Beach ball"/>
        </a:ext>
      </dgm:extLst>
    </dgm:pt>
    <dgm:pt modelId="{2C256F0E-A2DF-4054-838E-92BCEAF8C9ED}" type="pres">
      <dgm:prSet presAssocID="{B3647DCB-1966-4D4B-8F53-1191D117B7E4}" presName="spaceRect" presStyleCnt="0"/>
      <dgm:spPr/>
    </dgm:pt>
    <dgm:pt modelId="{8286385E-1F47-41E9-B729-EFE277C3C559}" type="pres">
      <dgm:prSet presAssocID="{B3647DCB-1966-4D4B-8F53-1191D117B7E4}" presName="parTx" presStyleLbl="revTx" presStyleIdx="4" presStyleCnt="5">
        <dgm:presLayoutVars>
          <dgm:chMax val="0"/>
          <dgm:chPref val="0"/>
        </dgm:presLayoutVars>
      </dgm:prSet>
      <dgm:spPr/>
    </dgm:pt>
  </dgm:ptLst>
  <dgm:cxnLst>
    <dgm:cxn modelId="{3552E20B-A54D-4301-873D-116052368A44}" srcId="{C396CC97-E0CF-4910-8A06-723DD3A9D2ED}" destId="{012B4320-6178-462C-9BC2-FABB7A0B9EBF}" srcOrd="3" destOrd="0" parTransId="{EB890C8E-8A6F-4D11-A647-0EA51F229375}" sibTransId="{D440C82B-6792-4698-A08D-A1A7554EBA81}"/>
    <dgm:cxn modelId="{0690AA18-D4EB-4B73-9116-9D9E8A839A82}" type="presOf" srcId="{7DD33401-9BE6-46D2-B9FB-CE409122E3C7}" destId="{52879AEA-B9F5-4B0E-9F11-54250413B370}" srcOrd="0" destOrd="0" presId="urn:microsoft.com/office/officeart/2018/2/layout/IconVerticalSolidList"/>
    <dgm:cxn modelId="{4D775662-91D4-4B75-8114-6FDEC9AB9672}" type="presOf" srcId="{C396CC97-E0CF-4910-8A06-723DD3A9D2ED}" destId="{AAE1DA12-A7CF-4037-835E-D69039FFD578}" srcOrd="0" destOrd="0" presId="urn:microsoft.com/office/officeart/2018/2/layout/IconVerticalSolidList"/>
    <dgm:cxn modelId="{1E16C26B-1AF2-4DDE-AA77-7AC35F57E852}" type="presOf" srcId="{35926E86-54FC-495C-B7AF-D380825CA983}" destId="{B2FEEF7E-87FA-496E-A56E-B603F56F4CB4}" srcOrd="0" destOrd="0" presId="urn:microsoft.com/office/officeart/2018/2/layout/IconVerticalSolidList"/>
    <dgm:cxn modelId="{0BEC254F-AFEE-4F50-B61A-97C2C0731019}" srcId="{C396CC97-E0CF-4910-8A06-723DD3A9D2ED}" destId="{7DD33401-9BE6-46D2-B9FB-CE409122E3C7}" srcOrd="0" destOrd="0" parTransId="{2250800C-7711-4A24-B856-DA7E72527BE0}" sibTransId="{18448E1A-4AF0-4FE9-9BD1-556A541EB562}"/>
    <dgm:cxn modelId="{1FA1E657-42B7-4965-A12F-CC9A198D4AC6}" type="presOf" srcId="{012B4320-6178-462C-9BC2-FABB7A0B9EBF}" destId="{EB7D5449-F0D5-4C74-91F9-ED742DAC6432}" srcOrd="0" destOrd="0" presId="urn:microsoft.com/office/officeart/2018/2/layout/IconVerticalSolidList"/>
    <dgm:cxn modelId="{C090147C-2184-4840-98F5-667D2A6DB883}" srcId="{C396CC97-E0CF-4910-8A06-723DD3A9D2ED}" destId="{99D8463D-D992-44C1-9A46-07A96AFADF08}" srcOrd="2" destOrd="0" parTransId="{64D4700F-ADF7-49BE-8E6D-257F92828E34}" sibTransId="{DC4B3512-6E70-4AE7-B665-C08CAF5864DB}"/>
    <dgm:cxn modelId="{DBA2E99C-C43B-4598-B78C-906FEA971966}" srcId="{C396CC97-E0CF-4910-8A06-723DD3A9D2ED}" destId="{B3647DCB-1966-4D4B-8F53-1191D117B7E4}" srcOrd="4" destOrd="0" parTransId="{F1C36315-C6E3-4E99-B40D-36515B940B24}" sibTransId="{F8959323-8202-443A-98CB-7AB850F60999}"/>
    <dgm:cxn modelId="{09F8CDBC-2771-4A01-8113-BC0C9A759406}" type="presOf" srcId="{99D8463D-D992-44C1-9A46-07A96AFADF08}" destId="{C3C847E8-1714-4CF7-AFFD-5CB69E1D2C3E}" srcOrd="0" destOrd="0" presId="urn:microsoft.com/office/officeart/2018/2/layout/IconVerticalSolidList"/>
    <dgm:cxn modelId="{CCA3BDD2-6246-48C3-AF04-8F0D0DE54495}" srcId="{C396CC97-E0CF-4910-8A06-723DD3A9D2ED}" destId="{35926E86-54FC-495C-B7AF-D380825CA983}" srcOrd="1" destOrd="0" parTransId="{D99E4721-9BCF-43D0-823C-9B27867F5A06}" sibTransId="{B3FC1A3C-5F3F-4E45-9EEB-C73D5E5F9FA3}"/>
    <dgm:cxn modelId="{929C01E0-E590-4838-A2E2-171C289C0E93}" type="presOf" srcId="{B3647DCB-1966-4D4B-8F53-1191D117B7E4}" destId="{8286385E-1F47-41E9-B729-EFE277C3C559}" srcOrd="0" destOrd="0" presId="urn:microsoft.com/office/officeart/2018/2/layout/IconVerticalSolidList"/>
    <dgm:cxn modelId="{95DFCC0A-F623-4D5C-9C49-536273BE8C10}" type="presParOf" srcId="{AAE1DA12-A7CF-4037-835E-D69039FFD578}" destId="{A11C30EF-05DD-4A56-AEB8-2E906FF5950C}" srcOrd="0" destOrd="0" presId="urn:microsoft.com/office/officeart/2018/2/layout/IconVerticalSolidList"/>
    <dgm:cxn modelId="{2D6D47D1-64DF-4132-B9FA-75DBAE054B71}" type="presParOf" srcId="{A11C30EF-05DD-4A56-AEB8-2E906FF5950C}" destId="{415A870F-12CD-4853-B560-328B08082329}" srcOrd="0" destOrd="0" presId="urn:microsoft.com/office/officeart/2018/2/layout/IconVerticalSolidList"/>
    <dgm:cxn modelId="{8DBFAC4B-127E-4B35-A629-EA3541A88784}" type="presParOf" srcId="{A11C30EF-05DD-4A56-AEB8-2E906FF5950C}" destId="{7430F6BF-609A-4FEC-B17C-B519D187AE64}" srcOrd="1" destOrd="0" presId="urn:microsoft.com/office/officeart/2018/2/layout/IconVerticalSolidList"/>
    <dgm:cxn modelId="{78B0DE3D-C140-44AC-B00C-22E8C1DDF68C}" type="presParOf" srcId="{A11C30EF-05DD-4A56-AEB8-2E906FF5950C}" destId="{6F9EBD52-762B-4B2E-99FA-7125FB0A2789}" srcOrd="2" destOrd="0" presId="urn:microsoft.com/office/officeart/2018/2/layout/IconVerticalSolidList"/>
    <dgm:cxn modelId="{FA53D89F-0C3A-47A2-A8B4-3248EA7C1904}" type="presParOf" srcId="{A11C30EF-05DD-4A56-AEB8-2E906FF5950C}" destId="{52879AEA-B9F5-4B0E-9F11-54250413B370}" srcOrd="3" destOrd="0" presId="urn:microsoft.com/office/officeart/2018/2/layout/IconVerticalSolidList"/>
    <dgm:cxn modelId="{1387E0D5-EC08-4A7E-A454-40943FF2A15C}" type="presParOf" srcId="{AAE1DA12-A7CF-4037-835E-D69039FFD578}" destId="{3C7FFC04-4DE3-41A0-908E-FCA2456438A3}" srcOrd="1" destOrd="0" presId="urn:microsoft.com/office/officeart/2018/2/layout/IconVerticalSolidList"/>
    <dgm:cxn modelId="{E85473A0-1DE6-438C-B514-23E796E52825}" type="presParOf" srcId="{AAE1DA12-A7CF-4037-835E-D69039FFD578}" destId="{3E96F948-92B9-4E33-A8C1-0B03F13A88C0}" srcOrd="2" destOrd="0" presId="urn:microsoft.com/office/officeart/2018/2/layout/IconVerticalSolidList"/>
    <dgm:cxn modelId="{7053BE85-16A9-449C-AB70-A1CFA5195F6D}" type="presParOf" srcId="{3E96F948-92B9-4E33-A8C1-0B03F13A88C0}" destId="{77857B60-C579-4948-9C2B-5BB670281DC2}" srcOrd="0" destOrd="0" presId="urn:microsoft.com/office/officeart/2018/2/layout/IconVerticalSolidList"/>
    <dgm:cxn modelId="{53D00C2D-3B7C-42F6-BBCF-3D5032E5CD4D}" type="presParOf" srcId="{3E96F948-92B9-4E33-A8C1-0B03F13A88C0}" destId="{A1A6AE4F-C4A1-4CDA-8334-889374952D6B}" srcOrd="1" destOrd="0" presId="urn:microsoft.com/office/officeart/2018/2/layout/IconVerticalSolidList"/>
    <dgm:cxn modelId="{DD1DD31D-C65C-4C47-B53B-8283CE26AE02}" type="presParOf" srcId="{3E96F948-92B9-4E33-A8C1-0B03F13A88C0}" destId="{66355F6D-CB07-45E3-AE0E-C555FB908946}" srcOrd="2" destOrd="0" presId="urn:microsoft.com/office/officeart/2018/2/layout/IconVerticalSolidList"/>
    <dgm:cxn modelId="{7A7AB70C-0940-4708-9081-C344EB7A94E5}" type="presParOf" srcId="{3E96F948-92B9-4E33-A8C1-0B03F13A88C0}" destId="{B2FEEF7E-87FA-496E-A56E-B603F56F4CB4}" srcOrd="3" destOrd="0" presId="urn:microsoft.com/office/officeart/2018/2/layout/IconVerticalSolidList"/>
    <dgm:cxn modelId="{CD4460CF-14FD-4ADE-AB74-9A3041EEB6AB}" type="presParOf" srcId="{AAE1DA12-A7CF-4037-835E-D69039FFD578}" destId="{5689836B-2D87-4A8D-A705-6C6B14AEECB7}" srcOrd="3" destOrd="0" presId="urn:microsoft.com/office/officeart/2018/2/layout/IconVerticalSolidList"/>
    <dgm:cxn modelId="{4258A8D7-87BB-4FF6-A679-032F7E7A18EF}" type="presParOf" srcId="{AAE1DA12-A7CF-4037-835E-D69039FFD578}" destId="{4E9E35F6-3C1A-413E-AF65-E74C664439E1}" srcOrd="4" destOrd="0" presId="urn:microsoft.com/office/officeart/2018/2/layout/IconVerticalSolidList"/>
    <dgm:cxn modelId="{80DB7EBC-BD8F-4D66-8E80-C78A4FDB6983}" type="presParOf" srcId="{4E9E35F6-3C1A-413E-AF65-E74C664439E1}" destId="{3EECF8E0-AD0F-486F-8DB4-4B3E14805C11}" srcOrd="0" destOrd="0" presId="urn:microsoft.com/office/officeart/2018/2/layout/IconVerticalSolidList"/>
    <dgm:cxn modelId="{AEAF21A1-5400-49E8-B8BC-76B7AB38B947}" type="presParOf" srcId="{4E9E35F6-3C1A-413E-AF65-E74C664439E1}" destId="{1E311AE1-157E-4B3D-A4DC-0851092A0EB1}" srcOrd="1" destOrd="0" presId="urn:microsoft.com/office/officeart/2018/2/layout/IconVerticalSolidList"/>
    <dgm:cxn modelId="{AD3CE28B-20C8-42BE-9E3E-7381F0D02A32}" type="presParOf" srcId="{4E9E35F6-3C1A-413E-AF65-E74C664439E1}" destId="{96E07A52-98E1-4DCA-BCE0-E8B52407D7EA}" srcOrd="2" destOrd="0" presId="urn:microsoft.com/office/officeart/2018/2/layout/IconVerticalSolidList"/>
    <dgm:cxn modelId="{519C186C-BF9C-44F6-97B9-59B86C6AE2F7}" type="presParOf" srcId="{4E9E35F6-3C1A-413E-AF65-E74C664439E1}" destId="{C3C847E8-1714-4CF7-AFFD-5CB69E1D2C3E}" srcOrd="3" destOrd="0" presId="urn:microsoft.com/office/officeart/2018/2/layout/IconVerticalSolidList"/>
    <dgm:cxn modelId="{41B6A64D-1727-41B6-A42C-A98BC8836DE9}" type="presParOf" srcId="{AAE1DA12-A7CF-4037-835E-D69039FFD578}" destId="{D0009763-9CC0-4A87-A447-064A466228C3}" srcOrd="5" destOrd="0" presId="urn:microsoft.com/office/officeart/2018/2/layout/IconVerticalSolidList"/>
    <dgm:cxn modelId="{8DC118F5-03ED-4B70-9A0F-CE16BF46C969}" type="presParOf" srcId="{AAE1DA12-A7CF-4037-835E-D69039FFD578}" destId="{9223113E-7B20-43F2-A6A2-4641D65AC676}" srcOrd="6" destOrd="0" presId="urn:microsoft.com/office/officeart/2018/2/layout/IconVerticalSolidList"/>
    <dgm:cxn modelId="{D0F55F44-9838-46F3-BFAC-62E5198F5B03}" type="presParOf" srcId="{9223113E-7B20-43F2-A6A2-4641D65AC676}" destId="{C33CCC79-8E17-4C14-946F-8C40897B65AC}" srcOrd="0" destOrd="0" presId="urn:microsoft.com/office/officeart/2018/2/layout/IconVerticalSolidList"/>
    <dgm:cxn modelId="{50E0C0E2-9484-4A85-9C14-A273F795B327}" type="presParOf" srcId="{9223113E-7B20-43F2-A6A2-4641D65AC676}" destId="{CE230F16-295C-4FBB-9B52-DA8AFD6D3DBE}" srcOrd="1" destOrd="0" presId="urn:microsoft.com/office/officeart/2018/2/layout/IconVerticalSolidList"/>
    <dgm:cxn modelId="{F5029F3F-586E-488F-A534-D9FC170A25FA}" type="presParOf" srcId="{9223113E-7B20-43F2-A6A2-4641D65AC676}" destId="{5365433A-A154-4B21-8E7C-5369C814635A}" srcOrd="2" destOrd="0" presId="urn:microsoft.com/office/officeart/2018/2/layout/IconVerticalSolidList"/>
    <dgm:cxn modelId="{AA2E2CF9-8D3A-468C-B17D-1B14224FA929}" type="presParOf" srcId="{9223113E-7B20-43F2-A6A2-4641D65AC676}" destId="{EB7D5449-F0D5-4C74-91F9-ED742DAC6432}" srcOrd="3" destOrd="0" presId="urn:microsoft.com/office/officeart/2018/2/layout/IconVerticalSolidList"/>
    <dgm:cxn modelId="{6DCAD404-C6AD-4D05-AD2C-ECE0BAE1621D}" type="presParOf" srcId="{AAE1DA12-A7CF-4037-835E-D69039FFD578}" destId="{F56E668E-4393-49F0-A27E-C835ECB27542}" srcOrd="7" destOrd="0" presId="urn:microsoft.com/office/officeart/2018/2/layout/IconVerticalSolidList"/>
    <dgm:cxn modelId="{EAA04B7C-17C3-4CD0-87CB-84E7A8187EC0}" type="presParOf" srcId="{AAE1DA12-A7CF-4037-835E-D69039FFD578}" destId="{752910F8-8DC1-41FB-AB23-A9391BD0B173}" srcOrd="8" destOrd="0" presId="urn:microsoft.com/office/officeart/2018/2/layout/IconVerticalSolidList"/>
    <dgm:cxn modelId="{CCFDA757-1A50-473B-8F22-4580754EDFAB}" type="presParOf" srcId="{752910F8-8DC1-41FB-AB23-A9391BD0B173}" destId="{54F6B1ED-97FA-42E9-8F94-209793DF97D9}" srcOrd="0" destOrd="0" presId="urn:microsoft.com/office/officeart/2018/2/layout/IconVerticalSolidList"/>
    <dgm:cxn modelId="{454EBFD8-B437-4C11-9C28-536595EE1FCC}" type="presParOf" srcId="{752910F8-8DC1-41FB-AB23-A9391BD0B173}" destId="{9337F26B-E14B-4E1B-BC2D-F3F49A7D04A3}" srcOrd="1" destOrd="0" presId="urn:microsoft.com/office/officeart/2018/2/layout/IconVerticalSolidList"/>
    <dgm:cxn modelId="{575892F4-E704-4C7B-9825-C0B9DF1A93B7}" type="presParOf" srcId="{752910F8-8DC1-41FB-AB23-A9391BD0B173}" destId="{2C256F0E-A2DF-4054-838E-92BCEAF8C9ED}" srcOrd="2" destOrd="0" presId="urn:microsoft.com/office/officeart/2018/2/layout/IconVerticalSolidList"/>
    <dgm:cxn modelId="{F6166CA8-4AF5-409C-9FE6-E2FFDA1B43D8}" type="presParOf" srcId="{752910F8-8DC1-41FB-AB23-A9391BD0B173}" destId="{8286385E-1F47-41E9-B729-EFE277C3C55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A870F-12CD-4853-B560-328B08082329}">
      <dsp:nvSpPr>
        <dsp:cNvPr id="0" name=""/>
        <dsp:cNvSpPr/>
      </dsp:nvSpPr>
      <dsp:spPr>
        <a:xfrm>
          <a:off x="0" y="3993"/>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30F6BF-609A-4FEC-B17C-B519D187AE64}">
      <dsp:nvSpPr>
        <dsp:cNvPr id="0" name=""/>
        <dsp:cNvSpPr/>
      </dsp:nvSpPr>
      <dsp:spPr>
        <a:xfrm>
          <a:off x="257290" y="195365"/>
          <a:ext cx="467800" cy="467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52879AEA-B9F5-4B0E-9F11-54250413B370}">
      <dsp:nvSpPr>
        <dsp:cNvPr id="0" name=""/>
        <dsp:cNvSpPr/>
      </dsp:nvSpPr>
      <dsp:spPr>
        <a:xfrm>
          <a:off x="982380" y="3993"/>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844550">
            <a:lnSpc>
              <a:spcPct val="90000"/>
            </a:lnSpc>
            <a:spcBef>
              <a:spcPct val="0"/>
            </a:spcBef>
            <a:spcAft>
              <a:spcPct val="35000"/>
            </a:spcAft>
            <a:buNone/>
          </a:pPr>
          <a:r>
            <a:rPr lang="en-US" sz="1900" kern="1200" dirty="0"/>
            <a:t>Fun Quiz: AI in QA!</a:t>
          </a:r>
        </a:p>
      </dsp:txBody>
      <dsp:txXfrm>
        <a:off x="982380" y="3993"/>
        <a:ext cx="6234035" cy="850545"/>
      </dsp:txXfrm>
    </dsp:sp>
    <dsp:sp modelId="{77857B60-C579-4948-9C2B-5BB670281DC2}">
      <dsp:nvSpPr>
        <dsp:cNvPr id="0" name=""/>
        <dsp:cNvSpPr/>
      </dsp:nvSpPr>
      <dsp:spPr>
        <a:xfrm>
          <a:off x="0" y="1067175"/>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A6AE4F-C4A1-4CDA-8334-889374952D6B}">
      <dsp:nvSpPr>
        <dsp:cNvPr id="0" name=""/>
        <dsp:cNvSpPr/>
      </dsp:nvSpPr>
      <dsp:spPr>
        <a:xfrm>
          <a:off x="257290" y="1258547"/>
          <a:ext cx="467800" cy="467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B2FEEF7E-87FA-496E-A56E-B603F56F4CB4}">
      <dsp:nvSpPr>
        <dsp:cNvPr id="0" name=""/>
        <dsp:cNvSpPr/>
      </dsp:nvSpPr>
      <dsp:spPr>
        <a:xfrm>
          <a:off x="982380" y="1067175"/>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844550">
            <a:lnSpc>
              <a:spcPct val="90000"/>
            </a:lnSpc>
            <a:spcBef>
              <a:spcPct val="0"/>
            </a:spcBef>
            <a:spcAft>
              <a:spcPct val="35000"/>
            </a:spcAft>
            <a:buNone/>
          </a:pPr>
          <a:r>
            <a:rPr lang="en-US" sz="1900" kern="1200" dirty="0"/>
            <a:t>ID: 133-500-896</a:t>
          </a:r>
        </a:p>
      </dsp:txBody>
      <dsp:txXfrm>
        <a:off x="982380" y="1067175"/>
        <a:ext cx="6234035" cy="850545"/>
      </dsp:txXfrm>
    </dsp:sp>
    <dsp:sp modelId="{3EECF8E0-AD0F-486F-8DB4-4B3E14805C11}">
      <dsp:nvSpPr>
        <dsp:cNvPr id="0" name=""/>
        <dsp:cNvSpPr/>
      </dsp:nvSpPr>
      <dsp:spPr>
        <a:xfrm>
          <a:off x="0" y="2130357"/>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11AE1-157E-4B3D-A4DC-0851092A0EB1}">
      <dsp:nvSpPr>
        <dsp:cNvPr id="0" name=""/>
        <dsp:cNvSpPr/>
      </dsp:nvSpPr>
      <dsp:spPr>
        <a:xfrm>
          <a:off x="257290" y="2321729"/>
          <a:ext cx="467800" cy="467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C3C847E8-1714-4CF7-AFFD-5CB69E1D2C3E}">
      <dsp:nvSpPr>
        <dsp:cNvPr id="0" name=""/>
        <dsp:cNvSpPr/>
      </dsp:nvSpPr>
      <dsp:spPr>
        <a:xfrm>
          <a:off x="982380" y="2130357"/>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844550">
            <a:lnSpc>
              <a:spcPct val="90000"/>
            </a:lnSpc>
            <a:spcBef>
              <a:spcPct val="0"/>
            </a:spcBef>
            <a:spcAft>
              <a:spcPct val="35000"/>
            </a:spcAft>
            <a:buNone/>
          </a:pPr>
          <a:r>
            <a:rPr lang="en-US" sz="1900" kern="1200" dirty="0"/>
            <a:t>Grab your phones and go to </a:t>
          </a:r>
          <a:r>
            <a:rPr lang="en-US" sz="1900" kern="1200" dirty="0" err="1"/>
            <a:t>vevox.app</a:t>
          </a:r>
          <a:r>
            <a:rPr lang="en-US" sz="1900" kern="1200" dirty="0"/>
            <a:t>, enter the ID.</a:t>
          </a:r>
        </a:p>
      </dsp:txBody>
      <dsp:txXfrm>
        <a:off x="982380" y="2130357"/>
        <a:ext cx="6234035" cy="850545"/>
      </dsp:txXfrm>
    </dsp:sp>
    <dsp:sp modelId="{C33CCC79-8E17-4C14-946F-8C40897B65AC}">
      <dsp:nvSpPr>
        <dsp:cNvPr id="0" name=""/>
        <dsp:cNvSpPr/>
      </dsp:nvSpPr>
      <dsp:spPr>
        <a:xfrm>
          <a:off x="0" y="3193539"/>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230F16-295C-4FBB-9B52-DA8AFD6D3DBE}">
      <dsp:nvSpPr>
        <dsp:cNvPr id="0" name=""/>
        <dsp:cNvSpPr/>
      </dsp:nvSpPr>
      <dsp:spPr>
        <a:xfrm>
          <a:off x="257290" y="3384911"/>
          <a:ext cx="467800" cy="4678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EB7D5449-F0D5-4C74-91F9-ED742DAC6432}">
      <dsp:nvSpPr>
        <dsp:cNvPr id="0" name=""/>
        <dsp:cNvSpPr/>
      </dsp:nvSpPr>
      <dsp:spPr>
        <a:xfrm>
          <a:off x="982380" y="3193539"/>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844550">
            <a:lnSpc>
              <a:spcPct val="90000"/>
            </a:lnSpc>
            <a:spcBef>
              <a:spcPct val="0"/>
            </a:spcBef>
            <a:spcAft>
              <a:spcPct val="35000"/>
            </a:spcAft>
            <a:buNone/>
          </a:pPr>
          <a:r>
            <a:rPr lang="en-US" sz="1900" kern="1200"/>
            <a:t>Questions about AI tools, benefits, etc. </a:t>
          </a:r>
        </a:p>
      </dsp:txBody>
      <dsp:txXfrm>
        <a:off x="982380" y="3193539"/>
        <a:ext cx="6234035" cy="850545"/>
      </dsp:txXfrm>
    </dsp:sp>
    <dsp:sp modelId="{54F6B1ED-97FA-42E9-8F94-209793DF97D9}">
      <dsp:nvSpPr>
        <dsp:cNvPr id="0" name=""/>
        <dsp:cNvSpPr/>
      </dsp:nvSpPr>
      <dsp:spPr>
        <a:xfrm>
          <a:off x="0" y="4256721"/>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7F26B-E14B-4E1B-BC2D-F3F49A7D04A3}">
      <dsp:nvSpPr>
        <dsp:cNvPr id="0" name=""/>
        <dsp:cNvSpPr/>
      </dsp:nvSpPr>
      <dsp:spPr>
        <a:xfrm>
          <a:off x="257290" y="4448093"/>
          <a:ext cx="467800" cy="4678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8286385E-1F47-41E9-B729-EFE277C3C559}">
      <dsp:nvSpPr>
        <dsp:cNvPr id="0" name=""/>
        <dsp:cNvSpPr/>
      </dsp:nvSpPr>
      <dsp:spPr>
        <a:xfrm>
          <a:off x="982380" y="4256721"/>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844550">
            <a:lnSpc>
              <a:spcPct val="90000"/>
            </a:lnSpc>
            <a:spcBef>
              <a:spcPct val="0"/>
            </a:spcBef>
            <a:spcAft>
              <a:spcPct val="35000"/>
            </a:spcAft>
            <a:buNone/>
          </a:pPr>
          <a:r>
            <a:rPr lang="en-US" sz="1900" kern="1200"/>
            <a:t>Have fun!</a:t>
          </a:r>
        </a:p>
      </dsp:txBody>
      <dsp:txXfrm>
        <a:off x="982380" y="4256721"/>
        <a:ext cx="6234035" cy="85054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4DD20B-951C-43ED-88D9-8F686EDEF8A3}">
      <dsp:nvSpPr>
        <dsp:cNvPr id="0" name=""/>
        <dsp:cNvSpPr/>
      </dsp:nvSpPr>
      <dsp:spPr>
        <a:xfrm>
          <a:off x="0" y="2786"/>
          <a:ext cx="10890928" cy="5934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164F58-387A-4511-82C3-EF04F8638345}">
      <dsp:nvSpPr>
        <dsp:cNvPr id="0" name=""/>
        <dsp:cNvSpPr/>
      </dsp:nvSpPr>
      <dsp:spPr>
        <a:xfrm>
          <a:off x="179512" y="136308"/>
          <a:ext cx="326387" cy="3263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EA1DBE2-75EA-47A1-A4FD-8E5F3FC40DF8}">
      <dsp:nvSpPr>
        <dsp:cNvPr id="0" name=""/>
        <dsp:cNvSpPr/>
      </dsp:nvSpPr>
      <dsp:spPr>
        <a:xfrm>
          <a:off x="685413" y="2786"/>
          <a:ext cx="10205514" cy="59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05" tIns="62805" rIns="62805" bIns="62805" numCol="1" spcCol="1270" anchor="ctr" anchorCtr="0">
          <a:noAutofit/>
        </a:bodyPr>
        <a:lstStyle/>
        <a:p>
          <a:pPr marL="0" lvl="0" indent="0" algn="l" defTabSz="844550">
            <a:lnSpc>
              <a:spcPct val="100000"/>
            </a:lnSpc>
            <a:spcBef>
              <a:spcPct val="0"/>
            </a:spcBef>
            <a:spcAft>
              <a:spcPct val="35000"/>
            </a:spcAft>
            <a:buNone/>
          </a:pPr>
          <a:r>
            <a:rPr lang="en-US" sz="1900" kern="1200" dirty="0"/>
            <a:t>AI in Testing: Why Now? (context and benefits)</a:t>
          </a:r>
        </a:p>
      </dsp:txBody>
      <dsp:txXfrm>
        <a:off x="685413" y="2786"/>
        <a:ext cx="10205514" cy="593431"/>
      </dsp:txXfrm>
    </dsp:sp>
    <dsp:sp modelId="{28D162A2-0B60-46A2-A5C6-6BEE7A24F566}">
      <dsp:nvSpPr>
        <dsp:cNvPr id="0" name=""/>
        <dsp:cNvSpPr/>
      </dsp:nvSpPr>
      <dsp:spPr>
        <a:xfrm>
          <a:off x="0" y="744575"/>
          <a:ext cx="10890928" cy="5934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139DA90-D2CA-459C-98FD-CEEAF93CF8FA}">
      <dsp:nvSpPr>
        <dsp:cNvPr id="0" name=""/>
        <dsp:cNvSpPr/>
      </dsp:nvSpPr>
      <dsp:spPr>
        <a:xfrm>
          <a:off x="179512" y="878097"/>
          <a:ext cx="326387" cy="3263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634200-39E4-4F8B-B5D9-A024CE1AC386}">
      <dsp:nvSpPr>
        <dsp:cNvPr id="0" name=""/>
        <dsp:cNvSpPr/>
      </dsp:nvSpPr>
      <dsp:spPr>
        <a:xfrm>
          <a:off x="685413" y="744575"/>
          <a:ext cx="10205514" cy="59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05" tIns="62805" rIns="62805" bIns="62805" numCol="1" spcCol="1270" anchor="ctr" anchorCtr="0">
          <a:noAutofit/>
        </a:bodyPr>
        <a:lstStyle/>
        <a:p>
          <a:pPr marL="0" lvl="0" indent="0" algn="l" defTabSz="844550">
            <a:lnSpc>
              <a:spcPct val="100000"/>
            </a:lnSpc>
            <a:spcBef>
              <a:spcPct val="0"/>
            </a:spcBef>
            <a:spcAft>
              <a:spcPct val="35000"/>
            </a:spcAft>
            <a:buNone/>
          </a:pPr>
          <a:r>
            <a:rPr lang="en-US" sz="1900" kern="1200"/>
            <a:t>AI Testing Tools &amp; Best Practices (overview of current solutions)</a:t>
          </a:r>
        </a:p>
      </dsp:txBody>
      <dsp:txXfrm>
        <a:off x="685413" y="744575"/>
        <a:ext cx="10205514" cy="593431"/>
      </dsp:txXfrm>
    </dsp:sp>
    <dsp:sp modelId="{27DEB586-AC14-43F7-A67D-1E0DA1D6D296}">
      <dsp:nvSpPr>
        <dsp:cNvPr id="0" name=""/>
        <dsp:cNvSpPr/>
      </dsp:nvSpPr>
      <dsp:spPr>
        <a:xfrm>
          <a:off x="0" y="1486364"/>
          <a:ext cx="10890928" cy="5934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2459715-AFE9-4CBD-B8FC-25CF14C5E315}">
      <dsp:nvSpPr>
        <dsp:cNvPr id="0" name=""/>
        <dsp:cNvSpPr/>
      </dsp:nvSpPr>
      <dsp:spPr>
        <a:xfrm>
          <a:off x="179512" y="1619886"/>
          <a:ext cx="326387" cy="3263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C14AD0-4C91-4951-B5F6-CB2DF83B9F71}">
      <dsp:nvSpPr>
        <dsp:cNvPr id="0" name=""/>
        <dsp:cNvSpPr/>
      </dsp:nvSpPr>
      <dsp:spPr>
        <a:xfrm>
          <a:off x="685413" y="1486364"/>
          <a:ext cx="10205514" cy="59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05" tIns="62805" rIns="62805" bIns="62805" numCol="1" spcCol="1270" anchor="ctr" anchorCtr="0">
          <a:noAutofit/>
        </a:bodyPr>
        <a:lstStyle/>
        <a:p>
          <a:pPr marL="0" lvl="0" indent="0" algn="l" defTabSz="844550">
            <a:lnSpc>
              <a:spcPct val="100000"/>
            </a:lnSpc>
            <a:spcBef>
              <a:spcPct val="0"/>
            </a:spcBef>
            <a:spcAft>
              <a:spcPct val="35000"/>
            </a:spcAft>
            <a:buNone/>
          </a:pPr>
          <a:r>
            <a:rPr lang="en-US" sz="1900" kern="1200"/>
            <a:t>Case Studies (real examples in healthcare and risk management)</a:t>
          </a:r>
        </a:p>
      </dsp:txBody>
      <dsp:txXfrm>
        <a:off x="685413" y="1486364"/>
        <a:ext cx="10205514" cy="593431"/>
      </dsp:txXfrm>
    </dsp:sp>
    <dsp:sp modelId="{C33A60C7-FC41-4C64-8F33-B8235974FD3F}">
      <dsp:nvSpPr>
        <dsp:cNvPr id="0" name=""/>
        <dsp:cNvSpPr/>
      </dsp:nvSpPr>
      <dsp:spPr>
        <a:xfrm>
          <a:off x="0" y="2228153"/>
          <a:ext cx="10890928" cy="5934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5E07CC-CF04-4831-8F7F-7A79489D0DD0}">
      <dsp:nvSpPr>
        <dsp:cNvPr id="0" name=""/>
        <dsp:cNvSpPr/>
      </dsp:nvSpPr>
      <dsp:spPr>
        <a:xfrm>
          <a:off x="179512" y="2361675"/>
          <a:ext cx="326387" cy="32638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D089DDD-716C-4D7A-B714-35F25C479057}">
      <dsp:nvSpPr>
        <dsp:cNvPr id="0" name=""/>
        <dsp:cNvSpPr/>
      </dsp:nvSpPr>
      <dsp:spPr>
        <a:xfrm>
          <a:off x="685413" y="2228153"/>
          <a:ext cx="10205514" cy="59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05" tIns="62805" rIns="62805" bIns="62805" numCol="1" spcCol="1270" anchor="ctr" anchorCtr="0">
          <a:noAutofit/>
        </a:bodyPr>
        <a:lstStyle/>
        <a:p>
          <a:pPr marL="0" lvl="0" indent="0" algn="l" defTabSz="844550">
            <a:lnSpc>
              <a:spcPct val="100000"/>
            </a:lnSpc>
            <a:spcBef>
              <a:spcPct val="0"/>
            </a:spcBef>
            <a:spcAft>
              <a:spcPct val="35000"/>
            </a:spcAft>
            <a:buNone/>
          </a:pPr>
          <a:r>
            <a:rPr lang="en-US" sz="1900" kern="1200"/>
            <a:t>Interactive Breakouts (group discussion on applying AI)</a:t>
          </a:r>
        </a:p>
      </dsp:txBody>
      <dsp:txXfrm>
        <a:off x="685413" y="2228153"/>
        <a:ext cx="10205514" cy="593431"/>
      </dsp:txXfrm>
    </dsp:sp>
    <dsp:sp modelId="{5D5275E7-9B5D-4AFD-A96E-20380E3A3F87}">
      <dsp:nvSpPr>
        <dsp:cNvPr id="0" name=""/>
        <dsp:cNvSpPr/>
      </dsp:nvSpPr>
      <dsp:spPr>
        <a:xfrm>
          <a:off x="0" y="2969942"/>
          <a:ext cx="10890928" cy="59343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CC534E-30AF-4FC9-B738-AC7F00A53E67}">
      <dsp:nvSpPr>
        <dsp:cNvPr id="0" name=""/>
        <dsp:cNvSpPr/>
      </dsp:nvSpPr>
      <dsp:spPr>
        <a:xfrm>
          <a:off x="179512" y="3103464"/>
          <a:ext cx="326387" cy="32638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sq"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432DDD-B9EE-40BE-B8E7-A4F999F30D59}">
      <dsp:nvSpPr>
        <dsp:cNvPr id="0" name=""/>
        <dsp:cNvSpPr/>
      </dsp:nvSpPr>
      <dsp:spPr>
        <a:xfrm>
          <a:off x="685413" y="2969942"/>
          <a:ext cx="10205514" cy="5934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2805" tIns="62805" rIns="62805" bIns="62805" numCol="1" spcCol="1270" anchor="ctr" anchorCtr="0">
          <a:noAutofit/>
        </a:bodyPr>
        <a:lstStyle/>
        <a:p>
          <a:pPr marL="0" lvl="0" indent="0" algn="l" defTabSz="844550">
            <a:lnSpc>
              <a:spcPct val="100000"/>
            </a:lnSpc>
            <a:spcBef>
              <a:spcPct val="0"/>
            </a:spcBef>
            <a:spcAft>
              <a:spcPct val="35000"/>
            </a:spcAft>
            <a:buNone/>
          </a:pPr>
          <a:r>
            <a:rPr lang="en-US" sz="1900" kern="1200"/>
            <a:t>Next Steps (toward an action plan)</a:t>
          </a:r>
        </a:p>
      </dsp:txBody>
      <dsp:txXfrm>
        <a:off x="685413" y="2969942"/>
        <a:ext cx="10205514" cy="5934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696D224-D70B-4E0A-9E2C-EECE059CE00A}">
      <dsp:nvSpPr>
        <dsp:cNvPr id="0" name=""/>
        <dsp:cNvSpPr/>
      </dsp:nvSpPr>
      <dsp:spPr>
        <a:xfrm>
          <a:off x="0" y="0"/>
          <a:ext cx="7216416" cy="0"/>
        </a:xfrm>
        <a:prstGeom prst="line">
          <a:avLst/>
        </a:prstGeom>
        <a:solidFill>
          <a:schemeClr val="accent2">
            <a:hueOff val="0"/>
            <a:satOff val="0"/>
            <a:lumOff val="0"/>
            <a:alphaOff val="0"/>
          </a:schemeClr>
        </a:solidFill>
        <a:ln w="12700" cap="sq"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1449AB-6D3B-44FF-9528-E8D9449D49F2}">
      <dsp:nvSpPr>
        <dsp:cNvPr id="0" name=""/>
        <dsp:cNvSpPr/>
      </dsp:nvSpPr>
      <dsp:spPr>
        <a:xfrm>
          <a:off x="0" y="0"/>
          <a:ext cx="7216416" cy="1277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High volume &amp; velocity: Modern systems have thousands of test cases and frequent releases (e.g., CI/CD) – manual testing can’t keep up.</a:t>
          </a:r>
        </a:p>
      </dsp:txBody>
      <dsp:txXfrm>
        <a:off x="0" y="0"/>
        <a:ext cx="7216416" cy="1277815"/>
      </dsp:txXfrm>
    </dsp:sp>
    <dsp:sp modelId="{D8F9EA61-C178-4536-B41F-1FA897185E3A}">
      <dsp:nvSpPr>
        <dsp:cNvPr id="0" name=""/>
        <dsp:cNvSpPr/>
      </dsp:nvSpPr>
      <dsp:spPr>
        <a:xfrm>
          <a:off x="0" y="1277815"/>
          <a:ext cx="7216416" cy="0"/>
        </a:xfrm>
        <a:prstGeom prst="line">
          <a:avLst/>
        </a:prstGeom>
        <a:solidFill>
          <a:schemeClr val="accent2">
            <a:hueOff val="-2777389"/>
            <a:satOff val="11679"/>
            <a:lumOff val="849"/>
            <a:alphaOff val="0"/>
          </a:schemeClr>
        </a:solidFill>
        <a:ln w="12700" cap="sq" cmpd="sng" algn="ctr">
          <a:solidFill>
            <a:schemeClr val="accent2">
              <a:hueOff val="-2777389"/>
              <a:satOff val="11679"/>
              <a:lumOff val="84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F7814BD-9500-4C2F-BA2F-306A4E2A940F}">
      <dsp:nvSpPr>
        <dsp:cNvPr id="0" name=""/>
        <dsp:cNvSpPr/>
      </dsp:nvSpPr>
      <dsp:spPr>
        <a:xfrm>
          <a:off x="0" y="1277815"/>
          <a:ext cx="7216416" cy="1277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Complexity: Apps span web, mobile, cloud – testing is more complex (and humans are prone to miss things in that complexity).</a:t>
          </a:r>
        </a:p>
      </dsp:txBody>
      <dsp:txXfrm>
        <a:off x="0" y="1277815"/>
        <a:ext cx="7216416" cy="1277815"/>
      </dsp:txXfrm>
    </dsp:sp>
    <dsp:sp modelId="{B8438138-B1EB-49A7-9AE1-0F037563A6D2}">
      <dsp:nvSpPr>
        <dsp:cNvPr id="0" name=""/>
        <dsp:cNvSpPr/>
      </dsp:nvSpPr>
      <dsp:spPr>
        <a:xfrm>
          <a:off x="0" y="2555630"/>
          <a:ext cx="7216416" cy="0"/>
        </a:xfrm>
        <a:prstGeom prst="line">
          <a:avLst/>
        </a:prstGeom>
        <a:solidFill>
          <a:schemeClr val="accent2">
            <a:hueOff val="-5554778"/>
            <a:satOff val="23357"/>
            <a:lumOff val="1699"/>
            <a:alphaOff val="0"/>
          </a:schemeClr>
        </a:solidFill>
        <a:ln w="12700" cap="sq" cmpd="sng" algn="ctr">
          <a:solidFill>
            <a:schemeClr val="accent2">
              <a:hueOff val="-5554778"/>
              <a:satOff val="23357"/>
              <a:lumOff val="1699"/>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B2A4371-3946-4D3D-BDC3-2E9917099A3E}">
      <dsp:nvSpPr>
        <dsp:cNvPr id="0" name=""/>
        <dsp:cNvSpPr/>
      </dsp:nvSpPr>
      <dsp:spPr>
        <a:xfrm>
          <a:off x="0" y="2555630"/>
          <a:ext cx="7216416" cy="1277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a:t>QA Bottlenecks: Tight deadlines but lengthy regression tests; limited QA resources.</a:t>
          </a:r>
        </a:p>
      </dsp:txBody>
      <dsp:txXfrm>
        <a:off x="0" y="2555630"/>
        <a:ext cx="7216416" cy="1277815"/>
      </dsp:txXfrm>
    </dsp:sp>
    <dsp:sp modelId="{DA663623-1B04-4419-9E8E-526C49FEDBEA}">
      <dsp:nvSpPr>
        <dsp:cNvPr id="0" name=""/>
        <dsp:cNvSpPr/>
      </dsp:nvSpPr>
      <dsp:spPr>
        <a:xfrm>
          <a:off x="0" y="3833445"/>
          <a:ext cx="7216416" cy="0"/>
        </a:xfrm>
        <a:prstGeom prst="line">
          <a:avLst/>
        </a:prstGeom>
        <a:solidFill>
          <a:schemeClr val="accent2">
            <a:hueOff val="-8332167"/>
            <a:satOff val="35036"/>
            <a:lumOff val="2548"/>
            <a:alphaOff val="0"/>
          </a:schemeClr>
        </a:solidFill>
        <a:ln w="12700" cap="sq" cmpd="sng" algn="ctr">
          <a:solidFill>
            <a:schemeClr val="accent2">
              <a:hueOff val="-8332167"/>
              <a:satOff val="35036"/>
              <a:lumOff val="2548"/>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B157EE0-F554-422B-A9B3-86A2D064829A}">
      <dsp:nvSpPr>
        <dsp:cNvPr id="0" name=""/>
        <dsp:cNvSpPr/>
      </dsp:nvSpPr>
      <dsp:spPr>
        <a:xfrm>
          <a:off x="0" y="3833445"/>
          <a:ext cx="7216416" cy="12778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250" tIns="95250" rIns="95250" bIns="95250" numCol="1" spcCol="1270" anchor="t" anchorCtr="0">
          <a:noAutofit/>
        </a:bodyPr>
        <a:lstStyle/>
        <a:p>
          <a:pPr marL="0" lvl="0" indent="0" algn="l" defTabSz="1111250">
            <a:lnSpc>
              <a:spcPct val="90000"/>
            </a:lnSpc>
            <a:spcBef>
              <a:spcPct val="0"/>
            </a:spcBef>
            <a:spcAft>
              <a:spcPct val="35000"/>
            </a:spcAft>
            <a:buNone/>
          </a:pPr>
          <a:r>
            <a:rPr lang="en-US" sz="2500" kern="1200" dirty="0"/>
            <a:t>AI Maturity: AI tech has advanced – tools can now generate, execute, and adapt tests intelligently.</a:t>
          </a:r>
        </a:p>
      </dsp:txBody>
      <dsp:txXfrm>
        <a:off x="0" y="3833445"/>
        <a:ext cx="7216416" cy="12778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B57D5F-1862-48E0-A1D7-B23C1B3514E4}">
      <dsp:nvSpPr>
        <dsp:cNvPr id="0" name=""/>
        <dsp:cNvSpPr/>
      </dsp:nvSpPr>
      <dsp:spPr>
        <a:xfrm>
          <a:off x="0" y="3993"/>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42384E-DD1B-4AD2-89CB-40C1C3A37737}">
      <dsp:nvSpPr>
        <dsp:cNvPr id="0" name=""/>
        <dsp:cNvSpPr/>
      </dsp:nvSpPr>
      <dsp:spPr>
        <a:xfrm>
          <a:off x="257290" y="195365"/>
          <a:ext cx="467800" cy="467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F63ED934-62BB-4A34-8565-AE209FEBC11F}">
      <dsp:nvSpPr>
        <dsp:cNvPr id="0" name=""/>
        <dsp:cNvSpPr/>
      </dsp:nvSpPr>
      <dsp:spPr>
        <a:xfrm>
          <a:off x="982380" y="3993"/>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666750">
            <a:lnSpc>
              <a:spcPct val="90000"/>
            </a:lnSpc>
            <a:spcBef>
              <a:spcPct val="0"/>
            </a:spcBef>
            <a:spcAft>
              <a:spcPct val="35000"/>
            </a:spcAft>
            <a:buNone/>
          </a:pPr>
          <a:r>
            <a:rPr lang="en-US" sz="1500" kern="1200"/>
            <a:t>Faster Releases: Testing cycles shrink – AI testing at machine speed means quicker deployment and feedback to developers.</a:t>
          </a:r>
        </a:p>
      </dsp:txBody>
      <dsp:txXfrm>
        <a:off x="982380" y="3993"/>
        <a:ext cx="6234035" cy="850545"/>
      </dsp:txXfrm>
    </dsp:sp>
    <dsp:sp modelId="{BD792813-0D57-4E4C-A5EC-3D3F7F0CFAE9}">
      <dsp:nvSpPr>
        <dsp:cNvPr id="0" name=""/>
        <dsp:cNvSpPr/>
      </dsp:nvSpPr>
      <dsp:spPr>
        <a:xfrm>
          <a:off x="0" y="1067175"/>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9B5F9F-6CCA-4596-AC7D-C7C12E07C934}">
      <dsp:nvSpPr>
        <dsp:cNvPr id="0" name=""/>
        <dsp:cNvSpPr/>
      </dsp:nvSpPr>
      <dsp:spPr>
        <a:xfrm>
          <a:off x="257290" y="1258547"/>
          <a:ext cx="467800" cy="467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1D7E7D78-20C3-46A3-B149-60EB2E251862}">
      <dsp:nvSpPr>
        <dsp:cNvPr id="0" name=""/>
        <dsp:cNvSpPr/>
      </dsp:nvSpPr>
      <dsp:spPr>
        <a:xfrm>
          <a:off x="982380" y="1067175"/>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666750">
            <a:lnSpc>
              <a:spcPct val="90000"/>
            </a:lnSpc>
            <a:spcBef>
              <a:spcPct val="0"/>
            </a:spcBef>
            <a:spcAft>
              <a:spcPct val="35000"/>
            </a:spcAft>
            <a:buNone/>
          </a:pPr>
          <a:r>
            <a:rPr lang="en-US" sz="1500" kern="1200"/>
            <a:t>Higher Quality &amp; Confidence: More defects caught earlier (AI doesn’t get tired or skip tests), leading to fewer production issues.</a:t>
          </a:r>
        </a:p>
      </dsp:txBody>
      <dsp:txXfrm>
        <a:off x="982380" y="1067175"/>
        <a:ext cx="6234035" cy="850545"/>
      </dsp:txXfrm>
    </dsp:sp>
    <dsp:sp modelId="{0D363F7E-FB7E-4276-8223-B80A12328AB7}">
      <dsp:nvSpPr>
        <dsp:cNvPr id="0" name=""/>
        <dsp:cNvSpPr/>
      </dsp:nvSpPr>
      <dsp:spPr>
        <a:xfrm>
          <a:off x="0" y="2130357"/>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213447-959C-4839-96C2-E3F9A3E69AEC}">
      <dsp:nvSpPr>
        <dsp:cNvPr id="0" name=""/>
        <dsp:cNvSpPr/>
      </dsp:nvSpPr>
      <dsp:spPr>
        <a:xfrm>
          <a:off x="257290" y="2321729"/>
          <a:ext cx="467800" cy="467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12F0D9CE-D7AE-4E46-BA7D-3B660C4A8CC1}">
      <dsp:nvSpPr>
        <dsp:cNvPr id="0" name=""/>
        <dsp:cNvSpPr/>
      </dsp:nvSpPr>
      <dsp:spPr>
        <a:xfrm>
          <a:off x="982380" y="2130357"/>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666750">
            <a:lnSpc>
              <a:spcPct val="90000"/>
            </a:lnSpc>
            <a:spcBef>
              <a:spcPct val="0"/>
            </a:spcBef>
            <a:spcAft>
              <a:spcPct val="35000"/>
            </a:spcAft>
            <a:buNone/>
          </a:pPr>
          <a:r>
            <a:rPr lang="en-US" sz="1500" kern="1200"/>
            <a:t>Efficiency &amp; Cost Savings: Saves tester hours on repetitive tasks – focus humans on complex scenarios. Reduces costly late bug fixes​HEALTHCARE.MINDBOWSER.COM.</a:t>
          </a:r>
        </a:p>
      </dsp:txBody>
      <dsp:txXfrm>
        <a:off x="982380" y="2130357"/>
        <a:ext cx="6234035" cy="850545"/>
      </dsp:txXfrm>
    </dsp:sp>
    <dsp:sp modelId="{8EA4BFDC-2D18-4CFE-B147-13C8745252C8}">
      <dsp:nvSpPr>
        <dsp:cNvPr id="0" name=""/>
        <dsp:cNvSpPr/>
      </dsp:nvSpPr>
      <dsp:spPr>
        <a:xfrm>
          <a:off x="0" y="3193539"/>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CBFA67A-0480-433A-8A56-4C57B58B4A9A}">
      <dsp:nvSpPr>
        <dsp:cNvPr id="0" name=""/>
        <dsp:cNvSpPr/>
      </dsp:nvSpPr>
      <dsp:spPr>
        <a:xfrm>
          <a:off x="257290" y="3384911"/>
          <a:ext cx="467800" cy="4678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0B0ED0DB-85C2-48FB-A45B-EE4F78E17252}">
      <dsp:nvSpPr>
        <dsp:cNvPr id="0" name=""/>
        <dsp:cNvSpPr/>
      </dsp:nvSpPr>
      <dsp:spPr>
        <a:xfrm>
          <a:off x="982380" y="3193539"/>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666750">
            <a:lnSpc>
              <a:spcPct val="90000"/>
            </a:lnSpc>
            <a:spcBef>
              <a:spcPct val="0"/>
            </a:spcBef>
            <a:spcAft>
              <a:spcPct val="35000"/>
            </a:spcAft>
            <a:buNone/>
          </a:pPr>
          <a:r>
            <a:rPr lang="en-US" sz="1500" kern="1200"/>
            <a:t>Adaptability: Tests don’t rot when the app evolves – AI-maintained suites stay up-to-date, which is great for long-term projects.</a:t>
          </a:r>
        </a:p>
      </dsp:txBody>
      <dsp:txXfrm>
        <a:off x="982380" y="3193539"/>
        <a:ext cx="6234035" cy="850545"/>
      </dsp:txXfrm>
    </dsp:sp>
    <dsp:sp modelId="{BD660E23-02BE-4520-9D10-E0E32564BB17}">
      <dsp:nvSpPr>
        <dsp:cNvPr id="0" name=""/>
        <dsp:cNvSpPr/>
      </dsp:nvSpPr>
      <dsp:spPr>
        <a:xfrm>
          <a:off x="0" y="4256721"/>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ABE50C5-EFB2-4625-A721-0E731454FEE6}">
      <dsp:nvSpPr>
        <dsp:cNvPr id="0" name=""/>
        <dsp:cNvSpPr/>
      </dsp:nvSpPr>
      <dsp:spPr>
        <a:xfrm>
          <a:off x="257290" y="4448093"/>
          <a:ext cx="467800" cy="4678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6DAECDED-F123-4E4D-A94B-CA27DAD1E9E0}">
      <dsp:nvSpPr>
        <dsp:cNvPr id="0" name=""/>
        <dsp:cNvSpPr/>
      </dsp:nvSpPr>
      <dsp:spPr>
        <a:xfrm>
          <a:off x="982380" y="4256721"/>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666750">
            <a:lnSpc>
              <a:spcPct val="90000"/>
            </a:lnSpc>
            <a:spcBef>
              <a:spcPct val="0"/>
            </a:spcBef>
            <a:spcAft>
              <a:spcPct val="35000"/>
            </a:spcAft>
            <a:buNone/>
          </a:pPr>
          <a:r>
            <a:rPr lang="en-US" sz="1500" kern="1200"/>
            <a:t>Team Morale &amp; Collaboration: Lets manual testers participate in automation (via no-code tools), and frees experienced QA to do creative testing, not drudge work.</a:t>
          </a:r>
        </a:p>
      </dsp:txBody>
      <dsp:txXfrm>
        <a:off x="982380" y="4256721"/>
        <a:ext cx="6234035" cy="85054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D2A3E0E-F35F-4151-BB82-C339725B97F4}">
      <dsp:nvSpPr>
        <dsp:cNvPr id="0" name=""/>
        <dsp:cNvSpPr/>
      </dsp:nvSpPr>
      <dsp:spPr>
        <a:xfrm>
          <a:off x="0" y="2121"/>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180385-CFFF-49D8-96D6-9163D91812A2}">
      <dsp:nvSpPr>
        <dsp:cNvPr id="0" name=""/>
        <dsp:cNvSpPr/>
      </dsp:nvSpPr>
      <dsp:spPr>
        <a:xfrm>
          <a:off x="325236" y="244032"/>
          <a:ext cx="591338" cy="5913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4D409B7C-C8CB-4553-9822-33BB48A03E3F}">
      <dsp:nvSpPr>
        <dsp:cNvPr id="0" name=""/>
        <dsp:cNvSpPr/>
      </dsp:nvSpPr>
      <dsp:spPr>
        <a:xfrm>
          <a:off x="1241811" y="2121"/>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00100">
            <a:lnSpc>
              <a:spcPct val="90000"/>
            </a:lnSpc>
            <a:spcBef>
              <a:spcPct val="0"/>
            </a:spcBef>
            <a:spcAft>
              <a:spcPct val="35000"/>
            </a:spcAft>
            <a:buNone/>
          </a:pPr>
          <a:r>
            <a:rPr lang="en-GB" sz="1800" kern="1200"/>
            <a:t>Testim (Demo) – AI-driven test recorder + self-healing. Benefit: reduced maintenance of UI tests​DIGITALOCEAN.COM.</a:t>
          </a:r>
          <a:endParaRPr lang="en-US" sz="1800" kern="1200"/>
        </a:p>
      </dsp:txBody>
      <dsp:txXfrm>
        <a:off x="1241811" y="2121"/>
        <a:ext cx="5974604" cy="1075161"/>
      </dsp:txXfrm>
    </dsp:sp>
    <dsp:sp modelId="{7F381563-8380-4F6D-AA95-37D9187022DF}">
      <dsp:nvSpPr>
        <dsp:cNvPr id="0" name=""/>
        <dsp:cNvSpPr/>
      </dsp:nvSpPr>
      <dsp:spPr>
        <a:xfrm>
          <a:off x="0" y="1346073"/>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968C0BC-CA05-4E47-AA4D-0CB86F25AD04}">
      <dsp:nvSpPr>
        <dsp:cNvPr id="0" name=""/>
        <dsp:cNvSpPr/>
      </dsp:nvSpPr>
      <dsp:spPr>
        <a:xfrm>
          <a:off x="325236" y="1587984"/>
          <a:ext cx="591338" cy="5913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06275C3D-A96A-48E2-8E30-1F3DA30BF250}">
      <dsp:nvSpPr>
        <dsp:cNvPr id="0" name=""/>
        <dsp:cNvSpPr/>
      </dsp:nvSpPr>
      <dsp:spPr>
        <a:xfrm>
          <a:off x="1241811" y="1346073"/>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00100">
            <a:lnSpc>
              <a:spcPct val="90000"/>
            </a:lnSpc>
            <a:spcBef>
              <a:spcPct val="0"/>
            </a:spcBef>
            <a:spcAft>
              <a:spcPct val="35000"/>
            </a:spcAft>
            <a:buNone/>
          </a:pPr>
          <a:r>
            <a:rPr lang="en-GB" sz="1800" kern="1200"/>
            <a:t>Mabl – Low-code SaaS for web UI; ML auto-detects changes and failures​DIGITALOCEAN.COM. Benefit: anyone on team can add tests, AI keeps them stable.</a:t>
          </a:r>
          <a:endParaRPr lang="en-US" sz="1800" kern="1200"/>
        </a:p>
      </dsp:txBody>
      <dsp:txXfrm>
        <a:off x="1241811" y="1346073"/>
        <a:ext cx="5974604" cy="1075161"/>
      </dsp:txXfrm>
    </dsp:sp>
    <dsp:sp modelId="{F065EC40-5CE8-4756-AC55-B7E3B74CC422}">
      <dsp:nvSpPr>
        <dsp:cNvPr id="0" name=""/>
        <dsp:cNvSpPr/>
      </dsp:nvSpPr>
      <dsp:spPr>
        <a:xfrm>
          <a:off x="0" y="2690025"/>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B228A93-A5A9-403A-ACCF-3927328AB158}">
      <dsp:nvSpPr>
        <dsp:cNvPr id="0" name=""/>
        <dsp:cNvSpPr/>
      </dsp:nvSpPr>
      <dsp:spPr>
        <a:xfrm>
          <a:off x="325236" y="2931936"/>
          <a:ext cx="591338" cy="5913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B5DFAF6D-56D5-483A-A666-068A3F2236E7}">
      <dsp:nvSpPr>
        <dsp:cNvPr id="0" name=""/>
        <dsp:cNvSpPr/>
      </dsp:nvSpPr>
      <dsp:spPr>
        <a:xfrm>
          <a:off x="1241811" y="2690025"/>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00100">
            <a:lnSpc>
              <a:spcPct val="90000"/>
            </a:lnSpc>
            <a:spcBef>
              <a:spcPct val="0"/>
            </a:spcBef>
            <a:spcAft>
              <a:spcPct val="35000"/>
            </a:spcAft>
            <a:buNone/>
          </a:pPr>
          <a:r>
            <a:rPr lang="en-GB" sz="1800" kern="1200"/>
            <a:t>Functionize – AI creates tests from your descriptions; adapts tests when your app changes​DIGITALOCEAN.COM. Benefit: speeds up test creation and upkeep drastically.</a:t>
          </a:r>
          <a:endParaRPr lang="en-US" sz="1800" kern="1200"/>
        </a:p>
      </dsp:txBody>
      <dsp:txXfrm>
        <a:off x="1241811" y="2690025"/>
        <a:ext cx="5974604" cy="1075161"/>
      </dsp:txXfrm>
    </dsp:sp>
    <dsp:sp modelId="{E6C3F1FC-76B3-4284-9439-998251477017}">
      <dsp:nvSpPr>
        <dsp:cNvPr id="0" name=""/>
        <dsp:cNvSpPr/>
      </dsp:nvSpPr>
      <dsp:spPr>
        <a:xfrm>
          <a:off x="0" y="4033977"/>
          <a:ext cx="7216416" cy="107516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6D140D0-93ED-4A83-A1FB-F49A8EF66E5F}">
      <dsp:nvSpPr>
        <dsp:cNvPr id="0" name=""/>
        <dsp:cNvSpPr/>
      </dsp:nvSpPr>
      <dsp:spPr>
        <a:xfrm>
          <a:off x="325236" y="4275888"/>
          <a:ext cx="591338" cy="5913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D24A4617-A241-4900-9106-228A6F28AE18}">
      <dsp:nvSpPr>
        <dsp:cNvPr id="0" name=""/>
        <dsp:cNvSpPr/>
      </dsp:nvSpPr>
      <dsp:spPr>
        <a:xfrm>
          <a:off x="1241811" y="4033977"/>
          <a:ext cx="5974604" cy="10751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88" tIns="113788" rIns="113788" bIns="113788" numCol="1" spcCol="1270" anchor="ctr" anchorCtr="0">
          <a:noAutofit/>
        </a:bodyPr>
        <a:lstStyle/>
        <a:p>
          <a:pPr marL="0" lvl="0" indent="0" algn="l" defTabSz="800100" rtl="0">
            <a:lnSpc>
              <a:spcPct val="90000"/>
            </a:lnSpc>
            <a:spcBef>
              <a:spcPct val="0"/>
            </a:spcBef>
            <a:spcAft>
              <a:spcPct val="35000"/>
            </a:spcAft>
            <a:buNone/>
          </a:pPr>
          <a:r>
            <a:rPr lang="en-GB" sz="1800" kern="1200"/>
            <a:t>UST Platform</a:t>
          </a:r>
          <a:r>
            <a:rPr lang="en-GB" sz="1800" kern="1200">
              <a:latin typeface="Aptos Light"/>
            </a:rPr>
            <a:t> – Quality Engineering Platform driven by GenAI</a:t>
          </a:r>
          <a:endParaRPr lang="en-US" sz="1800" kern="1200"/>
        </a:p>
      </dsp:txBody>
      <dsp:txXfrm>
        <a:off x="1241811" y="4033977"/>
        <a:ext cx="5974604" cy="10751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5A870F-12CD-4853-B560-328B08082329}">
      <dsp:nvSpPr>
        <dsp:cNvPr id="0" name=""/>
        <dsp:cNvSpPr/>
      </dsp:nvSpPr>
      <dsp:spPr>
        <a:xfrm>
          <a:off x="0" y="3993"/>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430F6BF-609A-4FEC-B17C-B519D187AE64}">
      <dsp:nvSpPr>
        <dsp:cNvPr id="0" name=""/>
        <dsp:cNvSpPr/>
      </dsp:nvSpPr>
      <dsp:spPr>
        <a:xfrm>
          <a:off x="257290" y="195365"/>
          <a:ext cx="467800" cy="4678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52879AEA-B9F5-4B0E-9F11-54250413B370}">
      <dsp:nvSpPr>
        <dsp:cNvPr id="0" name=""/>
        <dsp:cNvSpPr/>
      </dsp:nvSpPr>
      <dsp:spPr>
        <a:xfrm>
          <a:off x="982380" y="3993"/>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844550">
            <a:lnSpc>
              <a:spcPct val="90000"/>
            </a:lnSpc>
            <a:spcBef>
              <a:spcPct val="0"/>
            </a:spcBef>
            <a:spcAft>
              <a:spcPct val="35000"/>
            </a:spcAft>
            <a:buNone/>
          </a:pPr>
          <a:r>
            <a:rPr lang="en-US" sz="1900" kern="1200"/>
            <a:t>Test your AI in QA knowledge!”</a:t>
          </a:r>
        </a:p>
      </dsp:txBody>
      <dsp:txXfrm>
        <a:off x="982380" y="3993"/>
        <a:ext cx="6234035" cy="850545"/>
      </dsp:txXfrm>
    </dsp:sp>
    <dsp:sp modelId="{77857B60-C579-4948-9C2B-5BB670281DC2}">
      <dsp:nvSpPr>
        <dsp:cNvPr id="0" name=""/>
        <dsp:cNvSpPr/>
      </dsp:nvSpPr>
      <dsp:spPr>
        <a:xfrm>
          <a:off x="0" y="1067175"/>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1A6AE4F-C4A1-4CDA-8334-889374952D6B}">
      <dsp:nvSpPr>
        <dsp:cNvPr id="0" name=""/>
        <dsp:cNvSpPr/>
      </dsp:nvSpPr>
      <dsp:spPr>
        <a:xfrm>
          <a:off x="257290" y="1258547"/>
          <a:ext cx="467800" cy="4678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B2FEEF7E-87FA-496E-A56E-B603F56F4CB4}">
      <dsp:nvSpPr>
        <dsp:cNvPr id="0" name=""/>
        <dsp:cNvSpPr/>
      </dsp:nvSpPr>
      <dsp:spPr>
        <a:xfrm>
          <a:off x="982380" y="1067175"/>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844550">
            <a:lnSpc>
              <a:spcPct val="90000"/>
            </a:lnSpc>
            <a:spcBef>
              <a:spcPct val="0"/>
            </a:spcBef>
            <a:spcAft>
              <a:spcPct val="35000"/>
            </a:spcAft>
            <a:buNone/>
          </a:pPr>
          <a:r>
            <a:rPr lang="en-US" sz="1900" kern="1200" dirty="0"/>
            <a:t>ID: 145-359-931</a:t>
          </a:r>
        </a:p>
      </dsp:txBody>
      <dsp:txXfrm>
        <a:off x="982380" y="1067175"/>
        <a:ext cx="6234035" cy="850545"/>
      </dsp:txXfrm>
    </dsp:sp>
    <dsp:sp modelId="{3EECF8E0-AD0F-486F-8DB4-4B3E14805C11}">
      <dsp:nvSpPr>
        <dsp:cNvPr id="0" name=""/>
        <dsp:cNvSpPr/>
      </dsp:nvSpPr>
      <dsp:spPr>
        <a:xfrm>
          <a:off x="0" y="2130357"/>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311AE1-157E-4B3D-A4DC-0851092A0EB1}">
      <dsp:nvSpPr>
        <dsp:cNvPr id="0" name=""/>
        <dsp:cNvSpPr/>
      </dsp:nvSpPr>
      <dsp:spPr>
        <a:xfrm>
          <a:off x="257290" y="2321729"/>
          <a:ext cx="467800" cy="4678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C3C847E8-1714-4CF7-AFFD-5CB69E1D2C3E}">
      <dsp:nvSpPr>
        <dsp:cNvPr id="0" name=""/>
        <dsp:cNvSpPr/>
      </dsp:nvSpPr>
      <dsp:spPr>
        <a:xfrm>
          <a:off x="982380" y="2130357"/>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844550">
            <a:lnSpc>
              <a:spcPct val="90000"/>
            </a:lnSpc>
            <a:spcBef>
              <a:spcPct val="0"/>
            </a:spcBef>
            <a:spcAft>
              <a:spcPct val="35000"/>
            </a:spcAft>
            <a:buNone/>
          </a:pPr>
          <a:r>
            <a:rPr lang="en-US" sz="1900" kern="1200" dirty="0"/>
            <a:t>Grab your phones and go to </a:t>
          </a:r>
          <a:r>
            <a:rPr lang="en-US" sz="1900" kern="1200" dirty="0" err="1"/>
            <a:t>vevox.app</a:t>
          </a:r>
          <a:r>
            <a:rPr lang="en-US" sz="1900" kern="1200" dirty="0"/>
            <a:t>, enter the ID.</a:t>
          </a:r>
        </a:p>
      </dsp:txBody>
      <dsp:txXfrm>
        <a:off x="982380" y="2130357"/>
        <a:ext cx="6234035" cy="850545"/>
      </dsp:txXfrm>
    </dsp:sp>
    <dsp:sp modelId="{C33CCC79-8E17-4C14-946F-8C40897B65AC}">
      <dsp:nvSpPr>
        <dsp:cNvPr id="0" name=""/>
        <dsp:cNvSpPr/>
      </dsp:nvSpPr>
      <dsp:spPr>
        <a:xfrm>
          <a:off x="0" y="3193539"/>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E230F16-295C-4FBB-9B52-DA8AFD6D3DBE}">
      <dsp:nvSpPr>
        <dsp:cNvPr id="0" name=""/>
        <dsp:cNvSpPr/>
      </dsp:nvSpPr>
      <dsp:spPr>
        <a:xfrm>
          <a:off x="257290" y="3384911"/>
          <a:ext cx="467800" cy="4678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EB7D5449-F0D5-4C74-91F9-ED742DAC6432}">
      <dsp:nvSpPr>
        <dsp:cNvPr id="0" name=""/>
        <dsp:cNvSpPr/>
      </dsp:nvSpPr>
      <dsp:spPr>
        <a:xfrm>
          <a:off x="982380" y="3193539"/>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844550">
            <a:lnSpc>
              <a:spcPct val="90000"/>
            </a:lnSpc>
            <a:spcBef>
              <a:spcPct val="0"/>
            </a:spcBef>
            <a:spcAft>
              <a:spcPct val="35000"/>
            </a:spcAft>
            <a:buNone/>
          </a:pPr>
          <a:r>
            <a:rPr lang="en-US" sz="1900" kern="1200"/>
            <a:t>Questions about AI tools, benefits, etc. </a:t>
          </a:r>
        </a:p>
      </dsp:txBody>
      <dsp:txXfrm>
        <a:off x="982380" y="3193539"/>
        <a:ext cx="6234035" cy="850545"/>
      </dsp:txXfrm>
    </dsp:sp>
    <dsp:sp modelId="{54F6B1ED-97FA-42E9-8F94-209793DF97D9}">
      <dsp:nvSpPr>
        <dsp:cNvPr id="0" name=""/>
        <dsp:cNvSpPr/>
      </dsp:nvSpPr>
      <dsp:spPr>
        <a:xfrm>
          <a:off x="0" y="4256721"/>
          <a:ext cx="7216416" cy="8505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37F26B-E14B-4E1B-BC2D-F3F49A7D04A3}">
      <dsp:nvSpPr>
        <dsp:cNvPr id="0" name=""/>
        <dsp:cNvSpPr/>
      </dsp:nvSpPr>
      <dsp:spPr>
        <a:xfrm>
          <a:off x="257290" y="4448093"/>
          <a:ext cx="467800" cy="4678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sq" cmpd="sng" algn="ctr">
          <a:noFill/>
          <a:prstDash val="solid"/>
        </a:ln>
        <a:effectLst/>
      </dsp:spPr>
      <dsp:style>
        <a:lnRef idx="2">
          <a:scrgbClr r="0" g="0" b="0"/>
        </a:lnRef>
        <a:fillRef idx="1">
          <a:scrgbClr r="0" g="0" b="0"/>
        </a:fillRef>
        <a:effectRef idx="0">
          <a:scrgbClr r="0" g="0" b="0"/>
        </a:effectRef>
        <a:fontRef idx="minor">
          <a:schemeClr val="lt1"/>
        </a:fontRef>
      </dsp:style>
    </dsp:sp>
    <dsp:sp modelId="{8286385E-1F47-41E9-B729-EFE277C3C559}">
      <dsp:nvSpPr>
        <dsp:cNvPr id="0" name=""/>
        <dsp:cNvSpPr/>
      </dsp:nvSpPr>
      <dsp:spPr>
        <a:xfrm>
          <a:off x="982380" y="4256721"/>
          <a:ext cx="6234035" cy="85054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0016" tIns="90016" rIns="90016" bIns="90016" numCol="1" spcCol="1270" anchor="ctr" anchorCtr="0">
          <a:noAutofit/>
        </a:bodyPr>
        <a:lstStyle/>
        <a:p>
          <a:pPr marL="0" lvl="0" indent="0" algn="l" defTabSz="844550">
            <a:lnSpc>
              <a:spcPct val="90000"/>
            </a:lnSpc>
            <a:spcBef>
              <a:spcPct val="0"/>
            </a:spcBef>
            <a:spcAft>
              <a:spcPct val="35000"/>
            </a:spcAft>
            <a:buNone/>
          </a:pPr>
          <a:r>
            <a:rPr lang="en-US" sz="1900" kern="1200"/>
            <a:t>Have fun!</a:t>
          </a:r>
        </a:p>
      </dsp:txBody>
      <dsp:txXfrm>
        <a:off x="982380" y="4256721"/>
        <a:ext cx="6234035" cy="85054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E6B232A-A90B-0843-9FE3-CD41AEF1F47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Aptos Light" panose="020B0004020202020204" pitchFamily="34" charset="0"/>
            </a:endParaRPr>
          </a:p>
        </p:txBody>
      </p:sp>
      <p:sp>
        <p:nvSpPr>
          <p:cNvPr id="3" name="Date Placeholder 2">
            <a:extLst>
              <a:ext uri="{FF2B5EF4-FFF2-40B4-BE49-F238E27FC236}">
                <a16:creationId xmlns:a16="http://schemas.microsoft.com/office/drawing/2014/main" id="{7D6EF4F6-6352-EF49-8B94-F88281AD3C0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FA1003-23F1-F848-ABD7-AA279ACD1B1C}" type="datetimeFigureOut">
              <a:rPr lang="en-US" smtClean="0">
                <a:latin typeface="Aptos Light" panose="020B0004020202020204" pitchFamily="34" charset="0"/>
              </a:rPr>
              <a:t>6/9/2025</a:t>
            </a:fld>
            <a:endParaRPr lang="en-US" dirty="0">
              <a:latin typeface="Aptos Light" panose="020B0004020202020204" pitchFamily="34" charset="0"/>
            </a:endParaRPr>
          </a:p>
        </p:txBody>
      </p:sp>
      <p:sp>
        <p:nvSpPr>
          <p:cNvPr id="4" name="Footer Placeholder 3">
            <a:extLst>
              <a:ext uri="{FF2B5EF4-FFF2-40B4-BE49-F238E27FC236}">
                <a16:creationId xmlns:a16="http://schemas.microsoft.com/office/drawing/2014/main" id="{6DF22398-7E15-714C-85A0-DACC6DC3F11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Aptos Light" panose="020B0004020202020204" pitchFamily="34" charset="0"/>
            </a:endParaRPr>
          </a:p>
        </p:txBody>
      </p:sp>
      <p:sp>
        <p:nvSpPr>
          <p:cNvPr id="5" name="Slide Number Placeholder 4">
            <a:extLst>
              <a:ext uri="{FF2B5EF4-FFF2-40B4-BE49-F238E27FC236}">
                <a16:creationId xmlns:a16="http://schemas.microsoft.com/office/drawing/2014/main" id="{2F1B2665-97EF-CE47-ABE4-18D4D76C98D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DAB60F0-68D7-274B-9B3A-8BD634CF5613}" type="slidenum">
              <a:rPr lang="en-US" smtClean="0">
                <a:latin typeface="Aptos Light" panose="020B0004020202020204" pitchFamily="34" charset="0"/>
              </a:rPr>
              <a:t>‹#›</a:t>
            </a:fld>
            <a:endParaRPr lang="en-US" dirty="0">
              <a:latin typeface="Aptos Light" panose="020B0004020202020204" pitchFamily="34" charset="0"/>
            </a:endParaRPr>
          </a:p>
        </p:txBody>
      </p:sp>
    </p:spTree>
    <p:extLst>
      <p:ext uri="{BB962C8B-B14F-4D97-AF65-F5344CB8AC3E}">
        <p14:creationId xmlns:p14="http://schemas.microsoft.com/office/powerpoint/2010/main" val="1276413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Aptos Light" panose="020B000402020202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Aptos Light" panose="020B0004020202020204" pitchFamily="34" charset="0"/>
              </a:defRPr>
            </a:lvl1pPr>
          </a:lstStyle>
          <a:p>
            <a:fld id="{F1F6C0D1-008B-C245-AF1E-F6ADA8BEAF3C}" type="datetimeFigureOut">
              <a:rPr lang="en-US" smtClean="0"/>
              <a:pPr/>
              <a:t>6/9/2025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Aptos Light" panose="020B000402020202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Aptos Light" panose="020B0004020202020204" pitchFamily="34" charset="0"/>
              </a:defRPr>
            </a:lvl1pPr>
          </a:lstStyle>
          <a:p>
            <a:fld id="{91CB8535-DC0F-AF47-A510-8461A80C06B7}" type="slidenum">
              <a:rPr lang="en-US" smtClean="0"/>
              <a:pPr/>
              <a:t>‹#›</a:t>
            </a:fld>
            <a:endParaRPr lang="en-US" dirty="0"/>
          </a:p>
        </p:txBody>
      </p:sp>
    </p:spTree>
    <p:extLst>
      <p:ext uri="{BB962C8B-B14F-4D97-AF65-F5344CB8AC3E}">
        <p14:creationId xmlns:p14="http://schemas.microsoft.com/office/powerpoint/2010/main" val="70781101"/>
      </p:ext>
    </p:extLst>
  </p:cSld>
  <p:clrMap bg1="lt1" tx1="dk1" bg2="lt2" tx2="dk2" accent1="accent1" accent2="accent2" accent3="accent3" accent4="accent4" accent5="accent5" accent6="accent6" hlink="hlink" folHlink="folHlink"/>
  <p:notesStyle>
    <a:lvl1pPr marL="182880" indent="-182880" algn="l" defTabSz="914400" rtl="0" eaLnBrk="1" latinLnBrk="0" hangingPunct="1">
      <a:spcBef>
        <a:spcPts val="600"/>
      </a:spcBef>
      <a:buFont typeface="Arial" panose="020B0604020202020204" pitchFamily="34" charset="0"/>
      <a:buChar char="•"/>
      <a:defRPr sz="1200" kern="1200">
        <a:solidFill>
          <a:schemeClr val="tx1"/>
        </a:solidFill>
        <a:latin typeface="Aptos Light" panose="020B0004020202020204" pitchFamily="34" charset="0"/>
        <a:ea typeface="+mn-ea"/>
        <a:cs typeface="+mn-cs"/>
      </a:defRPr>
    </a:lvl1pPr>
    <a:lvl2pPr marL="365760" indent="-182880" algn="l" defTabSz="914400" rtl="0" eaLnBrk="1" latinLnBrk="0" hangingPunct="1">
      <a:buFont typeface="Arial" panose="020B0604020202020204" pitchFamily="34" charset="0"/>
      <a:buChar char="–"/>
      <a:defRPr sz="1200" kern="1200">
        <a:solidFill>
          <a:schemeClr val="tx1"/>
        </a:solidFill>
        <a:latin typeface="Aptos Light" panose="020B0004020202020204" pitchFamily="34" charset="0"/>
        <a:ea typeface="+mn-ea"/>
        <a:cs typeface="+mn-cs"/>
      </a:defRPr>
    </a:lvl2pPr>
    <a:lvl3pPr marL="548640" indent="-182880" algn="l" defTabSz="914400" rtl="0" eaLnBrk="1" latinLnBrk="0" hangingPunct="1">
      <a:buFont typeface="Arial" panose="020B0604020202020204" pitchFamily="34" charset="0"/>
      <a:buChar char="–"/>
      <a:defRPr sz="1200" kern="1200">
        <a:solidFill>
          <a:schemeClr val="tx1"/>
        </a:solidFill>
        <a:latin typeface="Aptos Light" panose="020B0004020202020204" pitchFamily="34" charset="0"/>
        <a:ea typeface="+mn-ea"/>
        <a:cs typeface="+mn-cs"/>
      </a:defRPr>
    </a:lvl3pPr>
    <a:lvl4pPr marL="731520" indent="-182880" algn="l" defTabSz="914400" rtl="0" eaLnBrk="1" latinLnBrk="0" hangingPunct="1">
      <a:buFont typeface="Arial" panose="020B0604020202020204" pitchFamily="34" charset="0"/>
      <a:buChar char="–"/>
      <a:defRPr sz="1200" kern="1200">
        <a:solidFill>
          <a:schemeClr val="tx1"/>
        </a:solidFill>
        <a:latin typeface="Aptos Light" panose="020B0004020202020204" pitchFamily="34" charset="0"/>
        <a:ea typeface="+mn-ea"/>
        <a:cs typeface="+mn-cs"/>
      </a:defRPr>
    </a:lvl4pPr>
    <a:lvl5pPr marL="914400" indent="-182880" algn="l" defTabSz="914400" rtl="0" eaLnBrk="1" latinLnBrk="0" hangingPunct="1">
      <a:buFont typeface="Arial" panose="020B0604020202020204" pitchFamily="34" charset="0"/>
      <a:buChar char="–"/>
      <a:defRPr sz="1200" kern="1200">
        <a:solidFill>
          <a:schemeClr val="tx1"/>
        </a:solidFill>
        <a:latin typeface="Aptos Light" panose="020B0004020202020204" pitchFamily="34" charset="0"/>
        <a:ea typeface="+mn-ea"/>
        <a:cs typeface="+mn-cs"/>
      </a:defRPr>
    </a:lvl5pPr>
    <a:lvl6pPr marL="1097280" indent="-182880" algn="l" defTabSz="914400" rtl="0" eaLnBrk="1" latinLnBrk="0" hangingPunct="1">
      <a:buFont typeface="Arial" panose="020B0604020202020204" pitchFamily="34" charset="0"/>
      <a:buChar char="–"/>
      <a:defRPr sz="1200" kern="1200">
        <a:solidFill>
          <a:schemeClr val="tx1"/>
        </a:solidFill>
        <a:latin typeface="Aptos Light" panose="020B0004020202020204" pitchFamily="34" charset="0"/>
        <a:ea typeface="+mn-ea"/>
        <a:cs typeface="+mn-cs"/>
      </a:defRPr>
    </a:lvl6pPr>
    <a:lvl7pPr marL="1280160" indent="-182880" algn="l" defTabSz="914400" rtl="0" eaLnBrk="1" latinLnBrk="0" hangingPunct="1">
      <a:buFont typeface="Arial" panose="020B0604020202020204" pitchFamily="34" charset="0"/>
      <a:buChar char="–"/>
      <a:defRPr sz="1200" kern="1200">
        <a:solidFill>
          <a:schemeClr val="tx1"/>
        </a:solidFill>
        <a:latin typeface="Aptos Light" panose="020B0004020202020204" pitchFamily="34" charset="0"/>
        <a:ea typeface="+mn-ea"/>
        <a:cs typeface="+mn-cs"/>
      </a:defRPr>
    </a:lvl7pPr>
    <a:lvl8pPr marL="1463040" indent="-182880" algn="l" defTabSz="914400" rtl="0" eaLnBrk="1" latinLnBrk="0" hangingPunct="1">
      <a:buFont typeface="Arial" panose="020B0604020202020204" pitchFamily="34" charset="0"/>
      <a:buChar char="–"/>
      <a:defRPr sz="1200" kern="1200">
        <a:solidFill>
          <a:schemeClr val="tx1"/>
        </a:solidFill>
        <a:latin typeface="Aptos Light" panose="020B0004020202020204" pitchFamily="34" charset="0"/>
        <a:ea typeface="+mn-ea"/>
        <a:cs typeface="+mn-cs"/>
      </a:defRPr>
    </a:lvl8pPr>
    <a:lvl9pPr marL="1645920" indent="-182880" algn="l" defTabSz="914400" rtl="0" eaLnBrk="1" latinLnBrk="0" hangingPunct="1">
      <a:buFont typeface="Arial" panose="020B0604020202020204" pitchFamily="34" charset="0"/>
      <a:buChar char="–"/>
      <a:defRPr sz="1200" kern="1200">
        <a:solidFill>
          <a:schemeClr val="tx1"/>
        </a:solidFill>
        <a:latin typeface="Aptos Light" panose="020B0004020202020204" pitchFamily="34" charset="0"/>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statista.com/statistics/1490069/average-skill-proficiency-of-qa-engineer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statista.com/statistics/258157/number-of-software-developers-employed-in-the-us/"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lecbyo.files.cmp.optimizely.com/download/a3ab156cb74011efa7441adfc857ed4d" TargetMode="External"/><Relationship Id="rId4" Type="http://schemas.openxmlformats.org/officeDocument/2006/relationships/hyperlink" Target="https://lecbyo.files.cmp.optimizely.com/download/fa9be256b74111efa0ca8e42e80f1a8f?sfvrsn=a8aa5246_2" TargetMode="Externa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jetbrains.com/lp/devecosystem-2024/"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oftware-lab.org/publications/issta2021_TestFailure.pdf#:~:text=and%20code%20changes%2C%20leads%20to,1%20Besides%20computational%20costs"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keysight.com/blogs/en/tech/software-testing/2023/6/21/case-study-anthology-emr-test-automation#:~:text=University%20of%20Michigan%20Health%20System,Slashes%20Testing%20Time%20by%2085"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statista.com/statistics/1450654/test-frameworks-tools-technologies/"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statista.com/statistics/1450645/test-design-techniques/"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www.statista.com/statistics/1450642/project-test-typ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CB8535-DC0F-AF47-A510-8461A80C06B7}" type="slidenum">
              <a:rPr lang="en-US" smtClean="0"/>
              <a:pPr/>
              <a:t>1</a:t>
            </a:fld>
            <a:endParaRPr lang="en-US" dirty="0"/>
          </a:p>
        </p:txBody>
      </p:sp>
    </p:spTree>
    <p:extLst>
      <p:ext uri="{BB962C8B-B14F-4D97-AF65-F5344CB8AC3E}">
        <p14:creationId xmlns:p14="http://schemas.microsoft.com/office/powerpoint/2010/main" val="5355651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QA engineers skill proficiency worldwide 2024| Statista</a:t>
            </a:r>
            <a:endParaRPr lang="en-GB" dirty="0"/>
          </a:p>
        </p:txBody>
      </p:sp>
      <p:sp>
        <p:nvSpPr>
          <p:cNvPr id="4" name="Slide Number Placeholder 3"/>
          <p:cNvSpPr>
            <a:spLocks noGrp="1"/>
          </p:cNvSpPr>
          <p:nvPr>
            <p:ph type="sldNum" sz="quarter" idx="5"/>
          </p:nvPr>
        </p:nvSpPr>
        <p:spPr/>
        <p:txBody>
          <a:bodyPr/>
          <a:lstStyle/>
          <a:p>
            <a:fld id="{91CB8535-DC0F-AF47-A510-8461A80C06B7}" type="slidenum">
              <a:rPr lang="en-US" smtClean="0"/>
              <a:pPr/>
              <a:t>16</a:t>
            </a:fld>
            <a:endParaRPr lang="en-US" dirty="0"/>
          </a:p>
        </p:txBody>
      </p:sp>
    </p:spTree>
    <p:extLst>
      <p:ext uri="{BB962C8B-B14F-4D97-AF65-F5344CB8AC3E}">
        <p14:creationId xmlns:p14="http://schemas.microsoft.com/office/powerpoint/2010/main" val="19102356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U.S. software developers and software QA jobs 2022-2032| Statista</a:t>
            </a:r>
            <a:endParaRPr lang="en-US" dirty="0"/>
          </a:p>
          <a:p>
            <a:r>
              <a:rPr lang="en-US" dirty="0">
                <a:hlinkClick r:id="rId4"/>
              </a:rPr>
              <a:t>CompTIA State of the Tech Workforce 2024 </a:t>
            </a:r>
            <a:r>
              <a:rPr lang="en-US" dirty="0" err="1">
                <a:hlinkClick r:id="rId4"/>
              </a:rPr>
              <a:t>vFinal</a:t>
            </a:r>
            <a:r>
              <a:rPr lang="en-US" dirty="0"/>
              <a:t> (page 7, 9)</a:t>
            </a:r>
          </a:p>
          <a:p>
            <a:r>
              <a:rPr lang="en-US" dirty="0">
                <a:hlinkClick r:id="rId5"/>
              </a:rPr>
              <a:t>CompTIA State of the Tech Workforce </a:t>
            </a:r>
            <a:r>
              <a:rPr lang="en-US" dirty="0" err="1">
                <a:hlinkClick r:id="rId5"/>
              </a:rPr>
              <a:t>UK_Template_vFinal</a:t>
            </a:r>
            <a:r>
              <a:rPr lang="en-US" dirty="0"/>
              <a:t> (page 30)</a:t>
            </a:r>
            <a:endParaRPr lang="en-GB" dirty="0"/>
          </a:p>
        </p:txBody>
      </p:sp>
      <p:sp>
        <p:nvSpPr>
          <p:cNvPr id="4" name="Slide Number Placeholder 3"/>
          <p:cNvSpPr>
            <a:spLocks noGrp="1"/>
          </p:cNvSpPr>
          <p:nvPr>
            <p:ph type="sldNum" sz="quarter" idx="5"/>
          </p:nvPr>
        </p:nvSpPr>
        <p:spPr/>
        <p:txBody>
          <a:bodyPr/>
          <a:lstStyle/>
          <a:p>
            <a:fld id="{91CB8535-DC0F-AF47-A510-8461A80C06B7}" type="slidenum">
              <a:rPr lang="en-US" smtClean="0"/>
              <a:pPr/>
              <a:t>17</a:t>
            </a:fld>
            <a:endParaRPr lang="en-US" dirty="0"/>
          </a:p>
        </p:txBody>
      </p:sp>
    </p:spTree>
    <p:extLst>
      <p:ext uri="{BB962C8B-B14F-4D97-AF65-F5344CB8AC3E}">
        <p14:creationId xmlns:p14="http://schemas.microsoft.com/office/powerpoint/2010/main" val="20443541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Software Developers Statistics 2024 - State of Developer Ecosystem Report | JetBrains: Developer Tools for Professionals and Teams</a:t>
            </a:r>
            <a:endParaRPr lang="en-US" dirty="0"/>
          </a:p>
          <a:p>
            <a:endParaRPr lang="en-GB" dirty="0"/>
          </a:p>
        </p:txBody>
      </p:sp>
      <p:sp>
        <p:nvSpPr>
          <p:cNvPr id="4" name="Slide Number Placeholder 3"/>
          <p:cNvSpPr>
            <a:spLocks noGrp="1"/>
          </p:cNvSpPr>
          <p:nvPr>
            <p:ph type="sldNum" sz="quarter" idx="5"/>
          </p:nvPr>
        </p:nvSpPr>
        <p:spPr/>
        <p:txBody>
          <a:bodyPr/>
          <a:lstStyle/>
          <a:p>
            <a:fld id="{91CB8535-DC0F-AF47-A510-8461A80C06B7}" type="slidenum">
              <a:rPr lang="en-US" smtClean="0"/>
              <a:pPr/>
              <a:t>18</a:t>
            </a:fld>
            <a:endParaRPr lang="en-US" dirty="0"/>
          </a:p>
        </p:txBody>
      </p:sp>
    </p:spTree>
    <p:extLst>
      <p:ext uri="{BB962C8B-B14F-4D97-AF65-F5344CB8AC3E}">
        <p14:creationId xmlns:p14="http://schemas.microsoft.com/office/powerpoint/2010/main" val="16222527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https://lp.jetbrains.com/software-quality-report-2024-by-qodana/#:~:text=27%25,most%20resource%2Dintensive%20quality%20practice</a:t>
            </a:r>
          </a:p>
          <a:p>
            <a:endParaRPr lang="en-GB" dirty="0"/>
          </a:p>
        </p:txBody>
      </p:sp>
      <p:sp>
        <p:nvSpPr>
          <p:cNvPr id="4" name="Slide Number Placeholder 3"/>
          <p:cNvSpPr>
            <a:spLocks noGrp="1"/>
          </p:cNvSpPr>
          <p:nvPr>
            <p:ph type="sldNum" sz="quarter" idx="5"/>
          </p:nvPr>
        </p:nvSpPr>
        <p:spPr/>
        <p:txBody>
          <a:bodyPr/>
          <a:lstStyle/>
          <a:p>
            <a:fld id="{91CB8535-DC0F-AF47-A510-8461A80C06B7}" type="slidenum">
              <a:rPr lang="en-US" smtClean="0"/>
              <a:pPr/>
              <a:t>19</a:t>
            </a:fld>
            <a:endParaRPr lang="en-US" dirty="0"/>
          </a:p>
        </p:txBody>
      </p:sp>
    </p:spTree>
    <p:extLst>
      <p:ext uri="{BB962C8B-B14F-4D97-AF65-F5344CB8AC3E}">
        <p14:creationId xmlns:p14="http://schemas.microsoft.com/office/powerpoint/2010/main" val="4224287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04C70D-BAB6-62EB-56DB-CBF13DD759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7826C1-60C6-C771-1E2E-A5BA0F10B4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9814ED-F53B-D953-D906-4054D84DAADD}"/>
              </a:ext>
            </a:extLst>
          </p:cNvPr>
          <p:cNvSpPr>
            <a:spLocks noGrp="1"/>
          </p:cNvSpPr>
          <p:nvPr>
            <p:ph type="body" idx="1"/>
          </p:nvPr>
        </p:nvSpPr>
        <p:spPr/>
        <p:txBody>
          <a:bodyPr/>
          <a:lstStyle/>
          <a:p>
            <a:r>
              <a:rPr lang="en-GB" dirty="0"/>
              <a:t>https://lp.jetbrains.com/software-quality-report-2024-by-qodana/#:~:text=27%25,most%20resource%2Dintensive%20quality%20practice</a:t>
            </a:r>
          </a:p>
          <a:p>
            <a:endParaRPr lang="en-GB" dirty="0"/>
          </a:p>
        </p:txBody>
      </p:sp>
      <p:sp>
        <p:nvSpPr>
          <p:cNvPr id="4" name="Slide Number Placeholder 3">
            <a:extLst>
              <a:ext uri="{FF2B5EF4-FFF2-40B4-BE49-F238E27FC236}">
                <a16:creationId xmlns:a16="http://schemas.microsoft.com/office/drawing/2014/main" id="{BFDC4811-869E-8DD1-78F3-678CF0B99F39}"/>
              </a:ext>
            </a:extLst>
          </p:cNvPr>
          <p:cNvSpPr>
            <a:spLocks noGrp="1"/>
          </p:cNvSpPr>
          <p:nvPr>
            <p:ph type="sldNum" sz="quarter" idx="5"/>
          </p:nvPr>
        </p:nvSpPr>
        <p:spPr/>
        <p:txBody>
          <a:bodyPr/>
          <a:lstStyle/>
          <a:p>
            <a:fld id="{91CB8535-DC0F-AF47-A510-8461A80C06B7}" type="slidenum">
              <a:rPr lang="en-US" smtClean="0"/>
              <a:pPr/>
              <a:t>20</a:t>
            </a:fld>
            <a:endParaRPr lang="en-US" dirty="0"/>
          </a:p>
        </p:txBody>
      </p:sp>
    </p:spTree>
    <p:extLst>
      <p:ext uri="{BB962C8B-B14F-4D97-AF65-F5344CB8AC3E}">
        <p14:creationId xmlns:p14="http://schemas.microsoft.com/office/powerpoint/2010/main" val="2770168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CB8535-DC0F-AF47-A510-8461A80C06B7}" type="slidenum">
              <a:rPr lang="en-US" smtClean="0"/>
              <a:pPr/>
              <a:t>21</a:t>
            </a:fld>
            <a:endParaRPr lang="en-US" dirty="0"/>
          </a:p>
        </p:txBody>
      </p:sp>
    </p:spTree>
    <p:extLst>
      <p:ext uri="{BB962C8B-B14F-4D97-AF65-F5344CB8AC3E}">
        <p14:creationId xmlns:p14="http://schemas.microsoft.com/office/powerpoint/2010/main" val="33820872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https://www.frugaltesting.com/blog/generative-ai-and-reinforcement-learning-in-software-testing#:~:text=Test%20Creation%20Automated%20generation%20of,to%20tests%20as%20software%20changes</a:t>
            </a:r>
          </a:p>
        </p:txBody>
      </p:sp>
      <p:sp>
        <p:nvSpPr>
          <p:cNvPr id="4" name="Slide Number Placeholder 3"/>
          <p:cNvSpPr>
            <a:spLocks noGrp="1"/>
          </p:cNvSpPr>
          <p:nvPr>
            <p:ph type="sldNum" sz="quarter" idx="5"/>
          </p:nvPr>
        </p:nvSpPr>
        <p:spPr/>
        <p:txBody>
          <a:bodyPr/>
          <a:lstStyle/>
          <a:p>
            <a:fld id="{4C97E3A0-7718-425A-8898-7C183BD824F2}" type="slidenum">
              <a:rPr lang="en-GB" smtClean="0"/>
              <a:t>22</a:t>
            </a:fld>
            <a:endParaRPr lang="en-GB"/>
          </a:p>
        </p:txBody>
      </p:sp>
    </p:spTree>
    <p:extLst>
      <p:ext uri="{BB962C8B-B14F-4D97-AF65-F5344CB8AC3E}">
        <p14:creationId xmlns:p14="http://schemas.microsoft.com/office/powerpoint/2010/main" val="41927224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Summary: Human + LLM Collaboration</a:t>
            </a:r>
            <a:endParaRPr lang="en-US" dirty="0"/>
          </a:p>
          <a:p>
            <a:pPr>
              <a:buFont typeface="Arial" panose="020B0604020202020204" pitchFamily="34" charset="0"/>
              <a:buChar char="•"/>
            </a:pPr>
            <a:r>
              <a:rPr lang="en-US" dirty="0"/>
              <a:t> Humans remain central to ensuring responsible and effective use of LLMs.</a:t>
            </a:r>
          </a:p>
          <a:p>
            <a:pPr>
              <a:buFont typeface="Arial" panose="020B0604020202020204" pitchFamily="34" charset="0"/>
              <a:buChar char="•"/>
            </a:pPr>
            <a:r>
              <a:rPr lang="en-US" dirty="0"/>
              <a:t> Combination of human judgment and LLM capabilities provides robust testing.</a:t>
            </a:r>
          </a:p>
          <a:p>
            <a:pPr>
              <a:buFont typeface="Arial" panose="020B0604020202020204" pitchFamily="34" charset="0"/>
              <a:buChar char="•"/>
            </a:pPr>
            <a:r>
              <a:rPr lang="en-US" dirty="0"/>
              <a:t> AI enhances testing processes, but humans ensure alignment with human values and business goals.</a:t>
            </a:r>
          </a:p>
          <a:p>
            <a:endParaRPr lang="en-GB" dirty="0"/>
          </a:p>
        </p:txBody>
      </p:sp>
      <p:sp>
        <p:nvSpPr>
          <p:cNvPr id="4" name="Slide Number Placeholder 3"/>
          <p:cNvSpPr>
            <a:spLocks noGrp="1"/>
          </p:cNvSpPr>
          <p:nvPr>
            <p:ph type="sldNum" sz="quarter" idx="5"/>
          </p:nvPr>
        </p:nvSpPr>
        <p:spPr/>
        <p:txBody>
          <a:bodyPr/>
          <a:lstStyle/>
          <a:p>
            <a:fld id="{4C97E3A0-7718-425A-8898-7C183BD824F2}" type="slidenum">
              <a:rPr lang="en-GB" smtClean="0"/>
              <a:t>31</a:t>
            </a:fld>
            <a:endParaRPr lang="en-GB"/>
          </a:p>
        </p:txBody>
      </p:sp>
    </p:spTree>
    <p:extLst>
      <p:ext uri="{BB962C8B-B14F-4D97-AF65-F5344CB8AC3E}">
        <p14:creationId xmlns:p14="http://schemas.microsoft.com/office/powerpoint/2010/main" val="244185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Manual Testing Life Cycle</a:t>
            </a:r>
          </a:p>
          <a:p>
            <a:pPr>
              <a:buFont typeface="Arial" panose="020B0604020202020204" pitchFamily="34" charset="0"/>
              <a:buChar char="•"/>
            </a:pPr>
            <a:r>
              <a:rPr lang="en-US" b="1" dirty="0"/>
              <a:t> Requirement Analysis</a:t>
            </a:r>
            <a:r>
              <a:rPr lang="en-US" dirty="0"/>
              <a:t>: Understanding business and user requirements.</a:t>
            </a:r>
          </a:p>
          <a:p>
            <a:pPr>
              <a:buFont typeface="Arial" panose="020B0604020202020204" pitchFamily="34" charset="0"/>
              <a:buChar char="•"/>
            </a:pPr>
            <a:r>
              <a:rPr lang="en-US" b="1" dirty="0"/>
              <a:t> Test Planning</a:t>
            </a:r>
            <a:r>
              <a:rPr lang="en-US" dirty="0"/>
              <a:t>: Creating test strategy and plan.</a:t>
            </a:r>
          </a:p>
          <a:p>
            <a:pPr>
              <a:buFont typeface="Arial" panose="020B0604020202020204" pitchFamily="34" charset="0"/>
              <a:buChar char="•"/>
            </a:pPr>
            <a:r>
              <a:rPr lang="en-US" b="1" dirty="0"/>
              <a:t> Test Case Design</a:t>
            </a:r>
            <a:r>
              <a:rPr lang="en-US" dirty="0"/>
              <a:t>: Writing detailed test scenarios manually.</a:t>
            </a:r>
          </a:p>
          <a:p>
            <a:pPr>
              <a:buFont typeface="Arial" panose="020B0604020202020204" pitchFamily="34" charset="0"/>
              <a:buChar char="•"/>
            </a:pPr>
            <a:r>
              <a:rPr lang="en-US" b="1" dirty="0"/>
              <a:t> Test Execution</a:t>
            </a:r>
            <a:r>
              <a:rPr lang="en-US" dirty="0"/>
              <a:t>: Manually running tests and reporting issues.</a:t>
            </a:r>
          </a:p>
          <a:p>
            <a:pPr>
              <a:buFont typeface="Arial" panose="020B0604020202020204" pitchFamily="34" charset="0"/>
              <a:buChar char="•"/>
            </a:pPr>
            <a:r>
              <a:rPr lang="en-US" b="1" dirty="0"/>
              <a:t> Defect Reporting</a:t>
            </a:r>
            <a:r>
              <a:rPr lang="en-US" dirty="0"/>
              <a:t>: Logging defects manually, communicating back to developers.</a:t>
            </a:r>
          </a:p>
          <a:p>
            <a:pPr>
              <a:buFont typeface="Arial" panose="020B0604020202020204" pitchFamily="34" charset="0"/>
              <a:buChar char="•"/>
            </a:pPr>
            <a:r>
              <a:rPr lang="en-US" b="1" dirty="0"/>
              <a:t> Re-testing &amp; Regression</a:t>
            </a:r>
            <a:r>
              <a:rPr lang="en-US" dirty="0"/>
              <a:t>: Manually re-executing tests after fixes.</a:t>
            </a:r>
          </a:p>
          <a:p>
            <a:pPr>
              <a:buFont typeface="Arial" panose="020B0604020202020204" pitchFamily="34" charset="0"/>
              <a:buChar char="•"/>
            </a:pPr>
            <a:r>
              <a:rPr lang="en-US" b="1" dirty="0"/>
              <a:t> Closure</a:t>
            </a:r>
            <a:r>
              <a:rPr lang="en-US" dirty="0"/>
              <a:t>: Documenting test outcomes, preparing test reports.</a:t>
            </a:r>
          </a:p>
          <a:p>
            <a:endParaRPr lang="en-GB" dirty="0"/>
          </a:p>
          <a:p>
            <a:r>
              <a:rPr lang="en-US" b="1" dirty="0"/>
              <a:t>Automated Testing Life Cycle</a:t>
            </a:r>
          </a:p>
          <a:p>
            <a:pPr>
              <a:buFont typeface="Arial" panose="020B0604020202020204" pitchFamily="34" charset="0"/>
              <a:buChar char="•"/>
            </a:pPr>
            <a:r>
              <a:rPr lang="en-US" b="1" dirty="0"/>
              <a:t> Requirement Analysis</a:t>
            </a:r>
            <a:r>
              <a:rPr lang="en-US" dirty="0"/>
              <a:t>: Same as manual testing.</a:t>
            </a:r>
          </a:p>
          <a:p>
            <a:pPr>
              <a:buFont typeface="Arial" panose="020B0604020202020204" pitchFamily="34" charset="0"/>
              <a:buChar char="•"/>
            </a:pPr>
            <a:r>
              <a:rPr lang="en-US" b="1" dirty="0"/>
              <a:t> Automation Feasibility Analysis</a:t>
            </a:r>
            <a:r>
              <a:rPr lang="en-US" dirty="0"/>
              <a:t>: Identifying tests suitable for automation.</a:t>
            </a:r>
          </a:p>
          <a:p>
            <a:pPr>
              <a:buFont typeface="Arial" panose="020B0604020202020204" pitchFamily="34" charset="0"/>
              <a:buChar char="•"/>
            </a:pPr>
            <a:r>
              <a:rPr lang="en-US" b="1" dirty="0"/>
              <a:t> Test Planning &amp; Design</a:t>
            </a:r>
            <a:r>
              <a:rPr lang="en-US" dirty="0"/>
              <a:t>: Creating automation frameworks, defining reusable scripts.</a:t>
            </a:r>
          </a:p>
          <a:p>
            <a:pPr>
              <a:buFont typeface="Arial" panose="020B0604020202020204" pitchFamily="34" charset="0"/>
              <a:buChar char="•"/>
            </a:pPr>
            <a:r>
              <a:rPr lang="en-US" b="1" dirty="0"/>
              <a:t> Environment Setup &amp; Test Scripting</a:t>
            </a:r>
            <a:r>
              <a:rPr lang="en-US" dirty="0"/>
              <a:t>: Developing and scripting automated tests.</a:t>
            </a:r>
          </a:p>
          <a:p>
            <a:pPr>
              <a:buFont typeface="Arial" panose="020B0604020202020204" pitchFamily="34" charset="0"/>
              <a:buChar char="•"/>
            </a:pPr>
            <a:r>
              <a:rPr lang="en-US" b="1" dirty="0"/>
              <a:t> Test Execution</a:t>
            </a:r>
            <a:r>
              <a:rPr lang="en-US" dirty="0"/>
              <a:t>: Automated running of scripts; generating reports.</a:t>
            </a:r>
          </a:p>
          <a:p>
            <a:pPr>
              <a:buFont typeface="Arial" panose="020B0604020202020204" pitchFamily="34" charset="0"/>
              <a:buChar char="•"/>
            </a:pPr>
            <a:r>
              <a:rPr lang="en-US" b="1" dirty="0"/>
              <a:t> Defect Reporting &amp; Analysis</a:t>
            </a:r>
            <a:r>
              <a:rPr lang="en-US" dirty="0"/>
              <a:t>: Automated logs, but manual defect analysis.</a:t>
            </a:r>
          </a:p>
          <a:p>
            <a:pPr>
              <a:buFont typeface="Arial" panose="020B0604020202020204" pitchFamily="34" charset="0"/>
              <a:buChar char="•"/>
            </a:pPr>
            <a:r>
              <a:rPr lang="en-US" b="1" dirty="0"/>
              <a:t> Maintenance &amp; Enhancement</a:t>
            </a:r>
            <a:r>
              <a:rPr lang="en-US" dirty="0"/>
              <a:t>: Updating automated scripts as application changes.</a:t>
            </a:r>
          </a:p>
          <a:p>
            <a:pPr>
              <a:buFont typeface="Arial" panose="020B0604020202020204" pitchFamily="34" charset="0"/>
              <a:buChar char="•"/>
            </a:pPr>
            <a:r>
              <a:rPr lang="en-US" b="1" dirty="0"/>
              <a:t> Closure</a:t>
            </a:r>
            <a:r>
              <a:rPr lang="en-US" dirty="0"/>
              <a:t>: Reviewing automated results, refining automation scripts.</a:t>
            </a:r>
          </a:p>
          <a:p>
            <a:endParaRPr lang="en-GB" dirty="0"/>
          </a:p>
          <a:p>
            <a:r>
              <a:rPr lang="en-US" b="1" dirty="0"/>
              <a:t>3. AI-Augmented Testing Life Cycle</a:t>
            </a:r>
          </a:p>
          <a:p>
            <a:pPr>
              <a:buFont typeface="Arial" panose="020B0604020202020204" pitchFamily="34" charset="0"/>
              <a:buChar char="•"/>
            </a:pPr>
            <a:r>
              <a:rPr lang="en-US" b="1" dirty="0"/>
              <a:t> Requirement Analysis</a:t>
            </a:r>
            <a:r>
              <a:rPr lang="en-US" dirty="0"/>
              <a:t>: Same as previous methods.</a:t>
            </a:r>
          </a:p>
          <a:p>
            <a:pPr>
              <a:buFont typeface="Arial" panose="020B0604020202020204" pitchFamily="34" charset="0"/>
              <a:buChar char="•"/>
            </a:pPr>
            <a:r>
              <a:rPr lang="en-US" b="1" dirty="0"/>
              <a:t> Test Planning &amp; AI Strategy</a:t>
            </a:r>
            <a:r>
              <a:rPr lang="en-US" dirty="0"/>
              <a:t>: Deciding areas where AI models can assist (e.g., test selection, data generation, defect prediction).</a:t>
            </a:r>
          </a:p>
          <a:p>
            <a:pPr>
              <a:buFont typeface="Arial" panose="020B0604020202020204" pitchFamily="34" charset="0"/>
              <a:buChar char="•"/>
            </a:pPr>
            <a:r>
              <a:rPr lang="en-US" b="1" dirty="0"/>
              <a:t> Test Data &amp; Scenario Generation</a:t>
            </a:r>
            <a:r>
              <a:rPr lang="en-US" dirty="0"/>
              <a:t>: Leveraging AI to automatically generate test data, scenarios, and edge cases.</a:t>
            </a:r>
          </a:p>
          <a:p>
            <a:pPr>
              <a:buFont typeface="Arial" panose="020B0604020202020204" pitchFamily="34" charset="0"/>
              <a:buChar char="•"/>
            </a:pPr>
            <a:r>
              <a:rPr lang="en-US" b="1" dirty="0"/>
              <a:t> Test Script &amp; Model Training</a:t>
            </a:r>
            <a:r>
              <a:rPr lang="en-US" dirty="0"/>
              <a:t>: Developing tests and training AI models with historical and live test data.</a:t>
            </a:r>
          </a:p>
          <a:p>
            <a:pPr>
              <a:buFont typeface="Arial" panose="020B0604020202020204" pitchFamily="34" charset="0"/>
              <a:buChar char="•"/>
            </a:pPr>
            <a:r>
              <a:rPr lang="en-US" b="1" dirty="0"/>
              <a:t> Test Execution &amp; Autonomous Testing</a:t>
            </a:r>
            <a:r>
              <a:rPr lang="en-US" dirty="0"/>
              <a:t>: AI-driven automated execution, exploratory tests, dynamic test case adaptation based on results.</a:t>
            </a:r>
          </a:p>
          <a:p>
            <a:pPr>
              <a:buFont typeface="Arial" panose="020B0604020202020204" pitchFamily="34" charset="0"/>
              <a:buChar char="•"/>
            </a:pPr>
            <a:r>
              <a:rPr lang="en-US" b="1" dirty="0"/>
              <a:t> Real-time Defect Detection &amp; Prediction</a:t>
            </a:r>
            <a:r>
              <a:rPr lang="en-US" dirty="0"/>
              <a:t>: AI identifies anomalies, clusters defects, and predicts high-risk areas proactively.</a:t>
            </a:r>
          </a:p>
          <a:p>
            <a:pPr>
              <a:buFont typeface="Arial" panose="020B0604020202020204" pitchFamily="34" charset="0"/>
              <a:buChar char="•"/>
            </a:pPr>
            <a:r>
              <a:rPr lang="en-US" b="1" dirty="0"/>
              <a:t> Human-in-the-Loop Feedback</a:t>
            </a:r>
            <a:r>
              <a:rPr lang="en-US" dirty="0"/>
              <a:t>: Tester validates AI outputs, giving feedback to continuously improve the AI model.</a:t>
            </a:r>
          </a:p>
          <a:p>
            <a:pPr>
              <a:buFont typeface="Arial" panose="020B0604020202020204" pitchFamily="34" charset="0"/>
              <a:buChar char="•"/>
            </a:pPr>
            <a:r>
              <a:rPr lang="en-US" b="1" dirty="0"/>
              <a:t> Maintenance &amp; Continuous Learning</a:t>
            </a:r>
            <a:r>
              <a:rPr lang="en-US" dirty="0"/>
              <a:t>: AI self-improves through machine learning, reducing manual intervention.</a:t>
            </a:r>
          </a:p>
          <a:p>
            <a:pPr>
              <a:buFont typeface="Arial" panose="020B0604020202020204" pitchFamily="34" charset="0"/>
              <a:buChar char="•"/>
            </a:pPr>
            <a:r>
              <a:rPr lang="en-US" b="1" dirty="0"/>
              <a:t> Closure &amp; AI Model Refinement</a:t>
            </a:r>
            <a:r>
              <a:rPr lang="en-US" dirty="0"/>
              <a:t>: Reviewing test outcomes, refining AI strategies, and improving predictive accuracy.</a:t>
            </a:r>
          </a:p>
          <a:p>
            <a:endParaRPr lang="en-GB" dirty="0"/>
          </a:p>
          <a:p>
            <a:r>
              <a:rPr lang="en-US" b="1" dirty="0"/>
              <a:t>What’s Different as We Move Towards AI?</a:t>
            </a:r>
          </a:p>
          <a:p>
            <a:pPr>
              <a:buFont typeface="+mj-lt"/>
              <a:buAutoNum type="arabicPeriod"/>
            </a:pPr>
            <a:r>
              <a:rPr lang="en-US" b="1" dirty="0"/>
              <a:t>Shift in Human Roles</a:t>
            </a:r>
            <a:r>
              <a:rPr lang="en-US" dirty="0"/>
              <a:t>: From direct execution (manual) to script maintenance (automation), to strategic oversight and validating AI-driven results.</a:t>
            </a:r>
          </a:p>
          <a:p>
            <a:pPr>
              <a:buFont typeface="+mj-lt"/>
              <a:buAutoNum type="arabicPeriod"/>
            </a:pPr>
            <a:r>
              <a:rPr lang="en-US" b="1" dirty="0"/>
              <a:t>Increased Proactiveness</a:t>
            </a:r>
            <a:r>
              <a:rPr lang="en-US" dirty="0"/>
              <a:t>: Moving from reactive (manual) and planned-execution (automation) to predictive, proactive anomaly detection (AI).</a:t>
            </a:r>
          </a:p>
          <a:p>
            <a:pPr>
              <a:buFont typeface="+mj-lt"/>
              <a:buAutoNum type="arabicPeriod"/>
            </a:pPr>
            <a:r>
              <a:rPr lang="en-US" b="1" dirty="0"/>
              <a:t>Continuous Learning and Adaptation</a:t>
            </a:r>
            <a:r>
              <a:rPr lang="en-US" dirty="0"/>
              <a:t>: AI introduces an evolving system where test scenarios automatically adapt based on historical and runtime data, reducing static scripting and maintenance overhead.</a:t>
            </a:r>
          </a:p>
          <a:p>
            <a:pPr>
              <a:buFont typeface="+mj-lt"/>
              <a:buAutoNum type="arabicPeriod"/>
            </a:pPr>
            <a:r>
              <a:rPr lang="en-US" b="1" dirty="0"/>
              <a:t>Intelligent Prioritization &amp; Coverage: </a:t>
            </a:r>
            <a:r>
              <a:rPr lang="en-US" dirty="0"/>
              <a:t>AI identifies highest-risk scenarios and optimizes coverage dynamically, significantly enhancing testing efficiency and effectiveness.</a:t>
            </a:r>
          </a:p>
          <a:p>
            <a:pPr>
              <a:buFont typeface="+mj-lt"/>
              <a:buAutoNum type="arabicPeriod"/>
            </a:pPr>
            <a:r>
              <a:rPr lang="en-US" b="1" dirty="0"/>
              <a:t>Reduction in Maintenance Effort</a:t>
            </a:r>
            <a:r>
              <a:rPr lang="en-US" dirty="0"/>
              <a:t>: AI systems autonomously handle maintenance through self-healing test cases, reducing manual script maintenance.</a:t>
            </a:r>
          </a:p>
          <a:p>
            <a:pPr>
              <a:buFont typeface="+mj-lt"/>
              <a:buAutoNum type="arabicPeriod"/>
            </a:pPr>
            <a:r>
              <a:rPr lang="en-US" b="1" dirty="0"/>
              <a:t>Real-Time Defect Insights</a:t>
            </a:r>
            <a:r>
              <a:rPr lang="en-US" dirty="0"/>
              <a:t>: Faster, more immediate identification and prediction of issues, enabling quicker corrective action.</a:t>
            </a:r>
          </a:p>
          <a:p>
            <a:endParaRPr lang="en-GB" dirty="0"/>
          </a:p>
        </p:txBody>
      </p:sp>
      <p:sp>
        <p:nvSpPr>
          <p:cNvPr id="4" name="Slide Number Placeholder 3"/>
          <p:cNvSpPr>
            <a:spLocks noGrp="1"/>
          </p:cNvSpPr>
          <p:nvPr>
            <p:ph type="sldNum" sz="quarter" idx="5"/>
          </p:nvPr>
        </p:nvSpPr>
        <p:spPr/>
        <p:txBody>
          <a:bodyPr/>
          <a:lstStyle/>
          <a:p>
            <a:fld id="{4C97E3A0-7718-425A-8898-7C183BD824F2}" type="slidenum">
              <a:rPr lang="en-GB" smtClean="0"/>
              <a:t>33</a:t>
            </a:fld>
            <a:endParaRPr lang="en-GB"/>
          </a:p>
        </p:txBody>
      </p:sp>
    </p:spTree>
    <p:extLst>
      <p:ext uri="{BB962C8B-B14F-4D97-AF65-F5344CB8AC3E}">
        <p14:creationId xmlns:p14="http://schemas.microsoft.com/office/powerpoint/2010/main" val="2493240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https://www.globalapptesting.com/best-practices-automated-testing</a:t>
            </a:r>
          </a:p>
        </p:txBody>
      </p:sp>
      <p:sp>
        <p:nvSpPr>
          <p:cNvPr id="4" name="Slide Number Placeholder 3"/>
          <p:cNvSpPr>
            <a:spLocks noGrp="1"/>
          </p:cNvSpPr>
          <p:nvPr>
            <p:ph type="sldNum" sz="quarter" idx="5"/>
          </p:nvPr>
        </p:nvSpPr>
        <p:spPr/>
        <p:txBody>
          <a:bodyPr/>
          <a:lstStyle/>
          <a:p>
            <a:fld id="{91CB8535-DC0F-AF47-A510-8461A80C06B7}" type="slidenum">
              <a:rPr lang="en-US" smtClean="0"/>
              <a:pPr/>
              <a:t>34</a:t>
            </a:fld>
            <a:endParaRPr lang="en-US" dirty="0"/>
          </a:p>
        </p:txBody>
      </p:sp>
    </p:spTree>
    <p:extLst>
      <p:ext uri="{BB962C8B-B14F-4D97-AF65-F5344CB8AC3E}">
        <p14:creationId xmlns:p14="http://schemas.microsoft.com/office/powerpoint/2010/main" val="33806278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91CB8535-DC0F-AF47-A510-8461A80C06B7}" type="slidenum">
              <a:rPr lang="en-US" smtClean="0"/>
              <a:pPr/>
              <a:t>2</a:t>
            </a:fld>
            <a:endParaRPr lang="en-US" dirty="0"/>
          </a:p>
        </p:txBody>
      </p:sp>
    </p:spTree>
    <p:extLst>
      <p:ext uri="{BB962C8B-B14F-4D97-AF65-F5344CB8AC3E}">
        <p14:creationId xmlns:p14="http://schemas.microsoft.com/office/powerpoint/2010/main" val="37546831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Paint the picture of current challenges. “For example, Microsoft had a project with 65k tests taking 3 days to run ​</a:t>
            </a:r>
            <a:r>
              <a:rPr lang="en-US">
                <a:hlinkClick r:id="rId3"/>
              </a:rPr>
              <a:t>software-lab.org</a:t>
            </a:r>
            <a:endParaRPr lang="en-US"/>
          </a:p>
          <a:p>
            <a:endParaRPr lang="en-US"/>
          </a:p>
          <a:p>
            <a:r>
              <a:rPr lang="en-US"/>
              <a:t>imagine trying to optimize that! AI is one approach to tackle such challenges. Mention that AI is a means to handle scale and speed.</a:t>
            </a:r>
            <a:endParaRPr lang="en-GB"/>
          </a:p>
        </p:txBody>
      </p:sp>
      <p:sp>
        <p:nvSpPr>
          <p:cNvPr id="4" name="Slide Number Placeholder 3"/>
          <p:cNvSpPr>
            <a:spLocks noGrp="1"/>
          </p:cNvSpPr>
          <p:nvPr>
            <p:ph type="sldNum" sz="quarter" idx="5"/>
          </p:nvPr>
        </p:nvSpPr>
        <p:spPr/>
        <p:txBody>
          <a:bodyPr/>
          <a:lstStyle/>
          <a:p>
            <a:fld id="{4C97E3A0-7718-425A-8898-7C183BD824F2}" type="slidenum">
              <a:rPr lang="en-GB" smtClean="0"/>
              <a:t>40</a:t>
            </a:fld>
            <a:endParaRPr lang="en-GB"/>
          </a:p>
        </p:txBody>
      </p:sp>
    </p:spTree>
    <p:extLst>
      <p:ext uri="{BB962C8B-B14F-4D97-AF65-F5344CB8AC3E}">
        <p14:creationId xmlns:p14="http://schemas.microsoft.com/office/powerpoint/2010/main" val="34388832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Define each point with a quick example. For instance, “Generate Test Scenarios – a tool might read your requirements doc and generate login test cases with different roles.” When discussing self-healing, maybe recount: “Have you ever had an automated test break because a button ID changed? AI can detect that and use an updated selector automatically.” Keep it high-level; details on tools come later.</a:t>
            </a:r>
          </a:p>
          <a:p>
            <a:endParaRPr lang="en-US" dirty="0"/>
          </a:p>
          <a:p>
            <a:pPr marL="182880" marR="0" lvl="0" indent="-18288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GB" dirty="0"/>
              <a:t>​HEALTHCARE.MINDBOWSER.COM.</a:t>
            </a:r>
          </a:p>
          <a:p>
            <a:endParaRPr lang="en-GB" dirty="0"/>
          </a:p>
        </p:txBody>
      </p:sp>
      <p:sp>
        <p:nvSpPr>
          <p:cNvPr id="4" name="Slide Number Placeholder 3"/>
          <p:cNvSpPr>
            <a:spLocks noGrp="1"/>
          </p:cNvSpPr>
          <p:nvPr>
            <p:ph type="sldNum" sz="quarter" idx="5"/>
          </p:nvPr>
        </p:nvSpPr>
        <p:spPr/>
        <p:txBody>
          <a:bodyPr/>
          <a:lstStyle/>
          <a:p>
            <a:fld id="{4C97E3A0-7718-425A-8898-7C183BD824F2}" type="slidenum">
              <a:rPr lang="en-GB" smtClean="0"/>
              <a:t>41</a:t>
            </a:fld>
            <a:endParaRPr lang="en-GB"/>
          </a:p>
        </p:txBody>
      </p:sp>
    </p:spTree>
    <p:extLst>
      <p:ext uri="{BB962C8B-B14F-4D97-AF65-F5344CB8AC3E}">
        <p14:creationId xmlns:p14="http://schemas.microsoft.com/office/powerpoint/2010/main" val="20830634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essentially the “why” selling points. You can mention an anecdote: “One team reported their testers called the AI tool their ‘tireless intern’ handling the boring stuff.” If any attendees look skeptical, acknowledge AI isn’t a silver bullet but focus on these proven benefits. You might cite the earlier case: “Remember that hospital? They cut testing time by 85% – that’s the kind of efficiency we mean.”</a:t>
            </a:r>
            <a:endParaRPr lang="en-GB" dirty="0"/>
          </a:p>
        </p:txBody>
      </p:sp>
      <p:sp>
        <p:nvSpPr>
          <p:cNvPr id="4" name="Slide Number Placeholder 3"/>
          <p:cNvSpPr>
            <a:spLocks noGrp="1"/>
          </p:cNvSpPr>
          <p:nvPr>
            <p:ph type="sldNum" sz="quarter" idx="5"/>
          </p:nvPr>
        </p:nvSpPr>
        <p:spPr/>
        <p:txBody>
          <a:bodyPr/>
          <a:lstStyle/>
          <a:p>
            <a:fld id="{4C97E3A0-7718-425A-8898-7C183BD824F2}" type="slidenum">
              <a:rPr lang="en-GB" smtClean="0"/>
              <a:t>42</a:t>
            </a:fld>
            <a:endParaRPr lang="en-GB"/>
          </a:p>
        </p:txBody>
      </p:sp>
    </p:spTree>
    <p:extLst>
      <p:ext uri="{BB962C8B-B14F-4D97-AF65-F5344CB8AC3E}">
        <p14:creationId xmlns:p14="http://schemas.microsoft.com/office/powerpoint/2010/main" val="12112173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sets up the landscape. We won’t deep-dive on each tool yet – just give a sense of what’s out there. Perhaps do a quick show of hands: “Who has heard of </a:t>
            </a:r>
            <a:r>
              <a:rPr lang="en-US" err="1"/>
              <a:t>Applitools</a:t>
            </a:r>
            <a:r>
              <a:rPr lang="en-US"/>
              <a:t>? Selenium?…” to gauge familiarity. Emphasize that these tools lower the barrier – even a manual tester can start automating with AI help. </a:t>
            </a:r>
          </a:p>
          <a:p>
            <a:endParaRPr lang="en-US"/>
          </a:p>
          <a:p>
            <a:r>
              <a:rPr lang="en-US"/>
              <a:t>Mention that after this, we’ll see some specific examples and a case study</a:t>
            </a:r>
            <a:endParaRPr lang="en-GB"/>
          </a:p>
        </p:txBody>
      </p:sp>
      <p:sp>
        <p:nvSpPr>
          <p:cNvPr id="4" name="Slide Number Placeholder 3"/>
          <p:cNvSpPr>
            <a:spLocks noGrp="1"/>
          </p:cNvSpPr>
          <p:nvPr>
            <p:ph type="sldNum" sz="quarter" idx="5"/>
          </p:nvPr>
        </p:nvSpPr>
        <p:spPr/>
        <p:txBody>
          <a:bodyPr/>
          <a:lstStyle/>
          <a:p>
            <a:fld id="{4C97E3A0-7718-425A-8898-7C183BD824F2}" type="slidenum">
              <a:rPr lang="en-GB" smtClean="0"/>
              <a:t>44</a:t>
            </a:fld>
            <a:endParaRPr lang="en-GB"/>
          </a:p>
        </p:txBody>
      </p:sp>
    </p:spTree>
    <p:extLst>
      <p:ext uri="{BB962C8B-B14F-4D97-AF65-F5344CB8AC3E}">
        <p14:creationId xmlns:p14="http://schemas.microsoft.com/office/powerpoint/2010/main" val="11376423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a:t>
            </a:r>
            <a:r>
              <a:rPr lang="en-US" err="1"/>
              <a:t>Testim</a:t>
            </a:r>
            <a:r>
              <a:rPr lang="en-US"/>
              <a:t>, if a button’s ID changes, the test doesn’t break – it uses machine learning to find the button by other attributes.” For </a:t>
            </a:r>
            <a:r>
              <a:rPr lang="en-US" err="1"/>
              <a:t>Functionize</a:t>
            </a:r>
            <a:r>
              <a:rPr lang="en-US"/>
              <a:t>, “You can literally type: ‘Log in as user X’ and it will generate that test step.” These concrete examples make AI tangible. If possible, relate to audience: “Imagine for your university portal, writing a test in English – ‘enroll student in course and verify confirmation’ – how much easier would that be?”</a:t>
            </a:r>
            <a:endParaRPr lang="en-GB"/>
          </a:p>
        </p:txBody>
      </p:sp>
      <p:sp>
        <p:nvSpPr>
          <p:cNvPr id="4" name="Slide Number Placeholder 3"/>
          <p:cNvSpPr>
            <a:spLocks noGrp="1"/>
          </p:cNvSpPr>
          <p:nvPr>
            <p:ph type="sldNum" sz="quarter" idx="5"/>
          </p:nvPr>
        </p:nvSpPr>
        <p:spPr/>
        <p:txBody>
          <a:bodyPr/>
          <a:lstStyle/>
          <a:p>
            <a:fld id="{4C97E3A0-7718-425A-8898-7C183BD824F2}" type="slidenum">
              <a:rPr lang="en-GB" smtClean="0"/>
              <a:t>45</a:t>
            </a:fld>
            <a:endParaRPr lang="en-GB"/>
          </a:p>
        </p:txBody>
      </p:sp>
    </p:spTree>
    <p:extLst>
      <p:ext uri="{BB962C8B-B14F-4D97-AF65-F5344CB8AC3E}">
        <p14:creationId xmlns:p14="http://schemas.microsoft.com/office/powerpoint/2010/main" val="31999974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Mentimeter</a:t>
            </a:r>
            <a:r>
              <a:rPr lang="en-US"/>
              <a:t> to go here</a:t>
            </a:r>
          </a:p>
          <a:p>
            <a:endParaRPr lang="en-US"/>
          </a:p>
          <a:p>
            <a:r>
              <a:rPr lang="en-US"/>
              <a:t>Perhaps, a word cloud here. </a:t>
            </a:r>
            <a:endParaRPr lang="en-GB"/>
          </a:p>
        </p:txBody>
      </p:sp>
      <p:sp>
        <p:nvSpPr>
          <p:cNvPr id="4" name="Slide Number Placeholder 3"/>
          <p:cNvSpPr>
            <a:spLocks noGrp="1"/>
          </p:cNvSpPr>
          <p:nvPr>
            <p:ph type="sldNum" sz="quarter" idx="5"/>
          </p:nvPr>
        </p:nvSpPr>
        <p:spPr/>
        <p:txBody>
          <a:bodyPr/>
          <a:lstStyle/>
          <a:p>
            <a:fld id="{4C97E3A0-7718-425A-8898-7C183BD824F2}" type="slidenum">
              <a:rPr lang="en-GB" smtClean="0"/>
              <a:t>46</a:t>
            </a:fld>
            <a:endParaRPr lang="en-GB"/>
          </a:p>
        </p:txBody>
      </p:sp>
    </p:spTree>
    <p:extLst>
      <p:ext uri="{BB962C8B-B14F-4D97-AF65-F5344CB8AC3E}">
        <p14:creationId xmlns:p14="http://schemas.microsoft.com/office/powerpoint/2010/main" val="31162824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C97E3A0-7718-425A-8898-7C183BD824F2}" type="slidenum">
              <a:rPr lang="en-GB" smtClean="0"/>
              <a:t>47</a:t>
            </a:fld>
            <a:endParaRPr lang="en-GB"/>
          </a:p>
        </p:txBody>
      </p:sp>
    </p:spTree>
    <p:extLst>
      <p:ext uri="{BB962C8B-B14F-4D97-AF65-F5344CB8AC3E}">
        <p14:creationId xmlns:p14="http://schemas.microsoft.com/office/powerpoint/2010/main" val="20443700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the prepared flipcharts or notes. Remind them of timing – you will give a 5-minute warning. If people from the same team all go to one topic, that’s fine but also encourage mixing to avoid one group being all from one org unless they specifically want that. The list of topics is on the slide; quickly read them out and clarify if needed. Then let them break out.</a:t>
            </a:r>
            <a:endParaRPr lang="en-GB" dirty="0"/>
          </a:p>
        </p:txBody>
      </p:sp>
      <p:sp>
        <p:nvSpPr>
          <p:cNvPr id="4" name="Slide Number Placeholder 3"/>
          <p:cNvSpPr>
            <a:spLocks noGrp="1"/>
          </p:cNvSpPr>
          <p:nvPr>
            <p:ph type="sldNum" sz="quarter" idx="5"/>
          </p:nvPr>
        </p:nvSpPr>
        <p:spPr/>
        <p:txBody>
          <a:bodyPr/>
          <a:lstStyle/>
          <a:p>
            <a:fld id="{4C97E3A0-7718-425A-8898-7C183BD824F2}" type="slidenum">
              <a:rPr lang="en-GB" smtClean="0"/>
              <a:t>48</a:t>
            </a:fld>
            <a:endParaRPr lang="en-GB"/>
          </a:p>
        </p:txBody>
      </p:sp>
    </p:spTree>
    <p:extLst>
      <p:ext uri="{BB962C8B-B14F-4D97-AF65-F5344CB8AC3E}">
        <p14:creationId xmlns:p14="http://schemas.microsoft.com/office/powerpoint/2010/main" val="12894722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Emphasize how visual AI can catch things like a misaligned button or wrong color scheme that functional tests overlook. Possibly mention, “</a:t>
            </a:r>
            <a:r>
              <a:rPr lang="en-US" err="1"/>
              <a:t>Applitools</a:t>
            </a:r>
            <a:r>
              <a:rPr lang="en-US"/>
              <a:t> was able to detect a single pixel misplacement that caused a checkout button to be partially hidden – a human might not script an assert for that.” </a:t>
            </a:r>
          </a:p>
          <a:p>
            <a:endParaRPr lang="en-US"/>
          </a:p>
          <a:p>
            <a:r>
              <a:rPr lang="en-US"/>
              <a:t>For Tosca, mention it’s heavy-duty but powerful, used in big enterprises with legacy systems. The last bullet introduces the idea of analytics – tie it to earlier discussion on defect prediction. “Imagine you have data from hundreds of test runs – AI can crunch that to tell you which tests likely cover new bugs. Some newer tools do that.”</a:t>
            </a:r>
            <a:endParaRPr lang="en-GB"/>
          </a:p>
        </p:txBody>
      </p:sp>
      <p:sp>
        <p:nvSpPr>
          <p:cNvPr id="4" name="Slide Number Placeholder 3"/>
          <p:cNvSpPr>
            <a:spLocks noGrp="1"/>
          </p:cNvSpPr>
          <p:nvPr>
            <p:ph type="sldNum" sz="quarter" idx="5"/>
          </p:nvPr>
        </p:nvSpPr>
        <p:spPr/>
        <p:txBody>
          <a:bodyPr/>
          <a:lstStyle/>
          <a:p>
            <a:fld id="{4C97E3A0-7718-425A-8898-7C183BD824F2}" type="slidenum">
              <a:rPr lang="en-GB" smtClean="0"/>
              <a:t>49</a:t>
            </a:fld>
            <a:endParaRPr lang="en-GB"/>
          </a:p>
        </p:txBody>
      </p:sp>
    </p:spTree>
    <p:extLst>
      <p:ext uri="{BB962C8B-B14F-4D97-AF65-F5344CB8AC3E}">
        <p14:creationId xmlns:p14="http://schemas.microsoft.com/office/powerpoint/2010/main" val="3821816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is guidance to ensure AI adoption actually succeeds. Anecdote: “One company tried an AI tool on all their tests at once and got overwhelmed. Then they narrowed to one workflow, tuned it, and it worked much better – so definitely start with a pilot.” Emphasize that AI isn’t a “set and forget” – it requires initial training and continuous tuning. Also note: “Some of you might worry AI will replace jobs – but really, think of it as augmenting your work. You still need to oversee and interpret results.”</a:t>
            </a:r>
            <a:endParaRPr lang="en-GB"/>
          </a:p>
        </p:txBody>
      </p:sp>
      <p:sp>
        <p:nvSpPr>
          <p:cNvPr id="4" name="Slide Number Placeholder 3"/>
          <p:cNvSpPr>
            <a:spLocks noGrp="1"/>
          </p:cNvSpPr>
          <p:nvPr>
            <p:ph type="sldNum" sz="quarter" idx="5"/>
          </p:nvPr>
        </p:nvSpPr>
        <p:spPr/>
        <p:txBody>
          <a:bodyPr/>
          <a:lstStyle/>
          <a:p>
            <a:fld id="{4C97E3A0-7718-425A-8898-7C183BD824F2}" type="slidenum">
              <a:rPr lang="en-GB" smtClean="0"/>
              <a:t>50</a:t>
            </a:fld>
            <a:endParaRPr lang="en-GB"/>
          </a:p>
        </p:txBody>
      </p:sp>
    </p:spTree>
    <p:extLst>
      <p:ext uri="{BB962C8B-B14F-4D97-AF65-F5344CB8AC3E}">
        <p14:creationId xmlns:p14="http://schemas.microsoft.com/office/powerpoint/2010/main" val="16428443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C2CCE-B573-98AE-EA02-D0C0854699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51791F-E078-18CF-70C8-E0FD246AC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F3E560-A21E-E35B-DAB0-D0566C59E84E}"/>
              </a:ext>
            </a:extLst>
          </p:cNvPr>
          <p:cNvSpPr>
            <a:spLocks noGrp="1"/>
          </p:cNvSpPr>
          <p:nvPr>
            <p:ph type="body" idx="1"/>
          </p:nvPr>
        </p:nvSpPr>
        <p:spPr/>
        <p:txBody>
          <a:bodyPr/>
          <a:lstStyle/>
          <a:p>
            <a:r>
              <a:rPr lang="en-US" dirty="0" err="1"/>
              <a:t>Vevox</a:t>
            </a:r>
            <a:r>
              <a:rPr lang="en-US" dirty="0"/>
              <a:t> to go here</a:t>
            </a:r>
          </a:p>
          <a:p>
            <a:endParaRPr lang="en-US" dirty="0"/>
          </a:p>
          <a:p>
            <a:r>
              <a:rPr lang="en-US" dirty="0"/>
              <a:t>Perhaps, a word cloud here. </a:t>
            </a:r>
            <a:endParaRPr lang="en-GB" dirty="0"/>
          </a:p>
        </p:txBody>
      </p:sp>
      <p:sp>
        <p:nvSpPr>
          <p:cNvPr id="4" name="Slide Number Placeholder 3">
            <a:extLst>
              <a:ext uri="{FF2B5EF4-FFF2-40B4-BE49-F238E27FC236}">
                <a16:creationId xmlns:a16="http://schemas.microsoft.com/office/drawing/2014/main" id="{4456EFA9-9EAD-02AE-AB0A-792DD8EF0D89}"/>
              </a:ext>
            </a:extLst>
          </p:cNvPr>
          <p:cNvSpPr>
            <a:spLocks noGrp="1"/>
          </p:cNvSpPr>
          <p:nvPr>
            <p:ph type="sldNum" sz="quarter" idx="5"/>
          </p:nvPr>
        </p:nvSpPr>
        <p:spPr/>
        <p:txBody>
          <a:bodyPr/>
          <a:lstStyle/>
          <a:p>
            <a:fld id="{4C97E3A0-7718-425A-8898-7C183BD824F2}" type="slidenum">
              <a:rPr lang="en-GB" smtClean="0"/>
              <a:t>3</a:t>
            </a:fld>
            <a:endParaRPr lang="en-GB"/>
          </a:p>
        </p:txBody>
      </p:sp>
    </p:spTree>
    <p:extLst>
      <p:ext uri="{BB962C8B-B14F-4D97-AF65-F5344CB8AC3E}">
        <p14:creationId xmlns:p14="http://schemas.microsoft.com/office/powerpoint/2010/main" val="31488843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Explain in plain terms: “Citibank’s AI basically told them where to focus their QA and operations efforts, rather than relying on gut feeling or outdated models.” For the Microsoft example, no need for deep detail, just, “Imagine skipping 70% of tests that are very likely to pass, and still catching 99% of failures – that’s what they aim for with AI test selection.” Encourage the audience to see that </a:t>
            </a:r>
            <a:r>
              <a:rPr lang="en-US" i="1" dirty="0"/>
              <a:t>risk-based testing</a:t>
            </a:r>
            <a:r>
              <a:rPr lang="en-US" dirty="0"/>
              <a:t> can be supercharged by AI – very relevant for both a university (think data breaches or downtime) and a hospital (think patient safety or system outages).</a:t>
            </a:r>
          </a:p>
          <a:p>
            <a:endParaRPr lang="en-US" dirty="0"/>
          </a:p>
          <a:p>
            <a:r>
              <a:rPr lang="en-US" dirty="0"/>
              <a:t>REDRESSCOMPLIANCE.COM</a:t>
            </a:r>
          </a:p>
          <a:p>
            <a:r>
              <a:rPr lang="en-US" dirty="0"/>
              <a:t>SOFTWARE-LAB.ORG</a:t>
            </a:r>
            <a:endParaRPr lang="en-GB" dirty="0"/>
          </a:p>
        </p:txBody>
      </p:sp>
      <p:sp>
        <p:nvSpPr>
          <p:cNvPr id="4" name="Slide Number Placeholder 3"/>
          <p:cNvSpPr>
            <a:spLocks noGrp="1"/>
          </p:cNvSpPr>
          <p:nvPr>
            <p:ph type="sldNum" sz="quarter" idx="5"/>
          </p:nvPr>
        </p:nvSpPr>
        <p:spPr/>
        <p:txBody>
          <a:bodyPr/>
          <a:lstStyle/>
          <a:p>
            <a:fld id="{4C97E3A0-7718-425A-8898-7C183BD824F2}" type="slidenum">
              <a:rPr lang="en-GB" smtClean="0"/>
              <a:t>51</a:t>
            </a:fld>
            <a:endParaRPr lang="en-GB"/>
          </a:p>
        </p:txBody>
      </p:sp>
    </p:spTree>
    <p:extLst>
      <p:ext uri="{BB962C8B-B14F-4D97-AF65-F5344CB8AC3E}">
        <p14:creationId xmlns:p14="http://schemas.microsoft.com/office/powerpoint/2010/main" val="7844837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Summarize the stories. “At Michigan, what took 2 weeks, AI did in 2 days ​</a:t>
            </a:r>
            <a:r>
              <a:rPr lang="en-US">
                <a:hlinkClick r:id="rId3"/>
              </a:rPr>
              <a:t>keysight.com</a:t>
            </a:r>
            <a:endParaRPr lang="en-US"/>
          </a:p>
          <a:p>
            <a:r>
              <a:rPr lang="en-US"/>
              <a:t>. At Oxford, they finally could automate tests for their patient system that runs on a virtual desktop – something they couldn’t do at all before AI.” Connect that to audience: “If you’re in NHS IT, think about your own clinical or admin systems – could a similar approach save time or catch more bugs?</a:t>
            </a:r>
            <a:endParaRPr lang="en-GB"/>
          </a:p>
        </p:txBody>
      </p:sp>
      <p:sp>
        <p:nvSpPr>
          <p:cNvPr id="4" name="Slide Number Placeholder 3"/>
          <p:cNvSpPr>
            <a:spLocks noGrp="1"/>
          </p:cNvSpPr>
          <p:nvPr>
            <p:ph type="sldNum" sz="quarter" idx="5"/>
          </p:nvPr>
        </p:nvSpPr>
        <p:spPr/>
        <p:txBody>
          <a:bodyPr/>
          <a:lstStyle/>
          <a:p>
            <a:fld id="{4C97E3A0-7718-425A-8898-7C183BD824F2}" type="slidenum">
              <a:rPr lang="en-GB" smtClean="0"/>
              <a:t>52</a:t>
            </a:fld>
            <a:endParaRPr lang="en-GB"/>
          </a:p>
        </p:txBody>
      </p:sp>
    </p:spTree>
    <p:extLst>
      <p:ext uri="{BB962C8B-B14F-4D97-AF65-F5344CB8AC3E}">
        <p14:creationId xmlns:p14="http://schemas.microsoft.com/office/powerpoint/2010/main" val="4333006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slide can be a placeholder for writing key points (if using an interactive board or just to guide the order of reporting). Alternatively, no fixed content – just a title “Group Debrief”. As each group presents, summarize their main point on the fly or thank them. After all, verbally highlight common themes, which leads into next steps</a:t>
            </a:r>
            <a:endParaRPr lang="en-GB"/>
          </a:p>
        </p:txBody>
      </p:sp>
      <p:sp>
        <p:nvSpPr>
          <p:cNvPr id="4" name="Slide Number Placeholder 3"/>
          <p:cNvSpPr>
            <a:spLocks noGrp="1"/>
          </p:cNvSpPr>
          <p:nvPr>
            <p:ph type="sldNum" sz="quarter" idx="5"/>
          </p:nvPr>
        </p:nvSpPr>
        <p:spPr/>
        <p:txBody>
          <a:bodyPr/>
          <a:lstStyle/>
          <a:p>
            <a:fld id="{4C97E3A0-7718-425A-8898-7C183BD824F2}" type="slidenum">
              <a:rPr lang="en-GB" smtClean="0"/>
              <a:t>53</a:t>
            </a:fld>
            <a:endParaRPr lang="en-GB"/>
          </a:p>
        </p:txBody>
      </p:sp>
    </p:spTree>
    <p:extLst>
      <p:ext uri="{BB962C8B-B14F-4D97-AF65-F5344CB8AC3E}">
        <p14:creationId xmlns:p14="http://schemas.microsoft.com/office/powerpoint/2010/main" val="299577914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C97E3A0-7718-425A-8898-7C183BD824F2}" type="slidenum">
              <a:rPr lang="en-GB" smtClean="0"/>
              <a:t>54</a:t>
            </a:fld>
            <a:endParaRPr lang="en-GB"/>
          </a:p>
        </p:txBody>
      </p:sp>
    </p:spTree>
    <p:extLst>
      <p:ext uri="{BB962C8B-B14F-4D97-AF65-F5344CB8AC3E}">
        <p14:creationId xmlns:p14="http://schemas.microsoft.com/office/powerpoint/2010/main" val="8365472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EBED5-8F48-6C47-44CD-83CD3F2B59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0D3B56-95DD-2591-2772-C8854AB56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454636-357B-CD52-4947-7E8B071C88E9}"/>
              </a:ext>
            </a:extLst>
          </p:cNvPr>
          <p:cNvSpPr>
            <a:spLocks noGrp="1"/>
          </p:cNvSpPr>
          <p:nvPr>
            <p:ph type="body" idx="1"/>
          </p:nvPr>
        </p:nvSpPr>
        <p:spPr/>
        <p:txBody>
          <a:bodyPr/>
          <a:lstStyle/>
          <a:p>
            <a:r>
              <a:rPr lang="en-US" dirty="0"/>
              <a:t>Share a QR code linking to a feedback form or resource page. </a:t>
            </a:r>
          </a:p>
        </p:txBody>
      </p:sp>
      <p:sp>
        <p:nvSpPr>
          <p:cNvPr id="4" name="Slide Number Placeholder 3">
            <a:extLst>
              <a:ext uri="{FF2B5EF4-FFF2-40B4-BE49-F238E27FC236}">
                <a16:creationId xmlns:a16="http://schemas.microsoft.com/office/drawing/2014/main" id="{CC265483-56D9-102A-A612-FF96C10565E2}"/>
              </a:ext>
            </a:extLst>
          </p:cNvPr>
          <p:cNvSpPr>
            <a:spLocks noGrp="1"/>
          </p:cNvSpPr>
          <p:nvPr>
            <p:ph type="sldNum" sz="quarter" idx="5"/>
          </p:nvPr>
        </p:nvSpPr>
        <p:spPr/>
        <p:txBody>
          <a:bodyPr/>
          <a:lstStyle/>
          <a:p>
            <a:fld id="{F5C61822-69EA-41E0-96FD-DD7EE2897FDF}" type="slidenum">
              <a:rPr lang="en-GB" smtClean="0"/>
              <a:t>55</a:t>
            </a:fld>
            <a:endParaRPr lang="en-GB"/>
          </a:p>
        </p:txBody>
      </p:sp>
    </p:spTree>
    <p:extLst>
      <p:ext uri="{BB962C8B-B14F-4D97-AF65-F5344CB8AC3E}">
        <p14:creationId xmlns:p14="http://schemas.microsoft.com/office/powerpoint/2010/main" val="2634152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a:t>Applitools</a:t>
            </a:r>
            <a:r>
              <a:rPr lang="en-GB" dirty="0"/>
              <a:t>, Sauce Labs</a:t>
            </a:r>
          </a:p>
        </p:txBody>
      </p:sp>
      <p:sp>
        <p:nvSpPr>
          <p:cNvPr id="4" name="Slide Number Placeholder 3"/>
          <p:cNvSpPr>
            <a:spLocks noGrp="1"/>
          </p:cNvSpPr>
          <p:nvPr>
            <p:ph type="sldNum" sz="quarter" idx="5"/>
          </p:nvPr>
        </p:nvSpPr>
        <p:spPr/>
        <p:txBody>
          <a:bodyPr/>
          <a:lstStyle/>
          <a:p>
            <a:fld id="{91CB8535-DC0F-AF47-A510-8461A80C06B7}" type="slidenum">
              <a:rPr lang="en-US" smtClean="0"/>
              <a:pPr/>
              <a:t>57</a:t>
            </a:fld>
            <a:endParaRPr lang="en-US" dirty="0"/>
          </a:p>
        </p:txBody>
      </p:sp>
    </p:spTree>
    <p:extLst>
      <p:ext uri="{BB962C8B-B14F-4D97-AF65-F5344CB8AC3E}">
        <p14:creationId xmlns:p14="http://schemas.microsoft.com/office/powerpoint/2010/main" val="21841316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919709-88F3-5711-1627-80CBCAD818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6A22F-E66F-BDC7-B0BE-2E1F9C6E6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14BF47-4C9B-BBFF-2841-9D9DBA69A43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5848E86-D3B6-2F8C-EF3D-1EE3276C2C9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B8535-DC0F-AF47-A510-8461A80C06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884528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Interactive Element</a:t>
            </a:r>
            <a:r>
              <a:rPr lang="en-US" dirty="0"/>
              <a:t>:</a:t>
            </a:r>
          </a:p>
          <a:p>
            <a:pPr>
              <a:buFont typeface="Arial" panose="020B0604020202020204" pitchFamily="34" charset="0"/>
              <a:buChar char="•"/>
            </a:pPr>
            <a:r>
              <a:rPr lang="en-US" b="1" dirty="0"/>
              <a:t>Short Video Clip</a:t>
            </a:r>
            <a:r>
              <a:rPr lang="en-US" dirty="0"/>
              <a:t>: Insert a short (1-minute) clip or GIF demonstrating a flaky test that breaks, then show how AI self-healing fixes it.</a:t>
            </a:r>
            <a:endParaRPr lang="en-GB" dirty="0"/>
          </a:p>
        </p:txBody>
      </p:sp>
      <p:sp>
        <p:nvSpPr>
          <p:cNvPr id="4" name="Slide Number Placeholder 3"/>
          <p:cNvSpPr>
            <a:spLocks noGrp="1"/>
          </p:cNvSpPr>
          <p:nvPr>
            <p:ph type="sldNum" sz="quarter" idx="5"/>
          </p:nvPr>
        </p:nvSpPr>
        <p:spPr/>
        <p:txBody>
          <a:bodyPr/>
          <a:lstStyle/>
          <a:p>
            <a:fld id="{F5C61822-69EA-41E0-96FD-DD7EE2897FDF}" type="slidenum">
              <a:rPr lang="en-GB" smtClean="0"/>
              <a:t>62</a:t>
            </a:fld>
            <a:endParaRPr lang="en-GB"/>
          </a:p>
        </p:txBody>
      </p:sp>
    </p:spTree>
    <p:extLst>
      <p:ext uri="{BB962C8B-B14F-4D97-AF65-F5344CB8AC3E}">
        <p14:creationId xmlns:p14="http://schemas.microsoft.com/office/powerpoint/2010/main" val="5978160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WordCloud</a:t>
            </a:r>
            <a:r>
              <a:rPr lang="en-US" dirty="0"/>
              <a:t> to capture their feedback</a:t>
            </a:r>
          </a:p>
          <a:p>
            <a:endParaRPr lang="en-GB" dirty="0"/>
          </a:p>
        </p:txBody>
      </p:sp>
      <p:sp>
        <p:nvSpPr>
          <p:cNvPr id="4" name="Slide Number Placeholder 3"/>
          <p:cNvSpPr>
            <a:spLocks noGrp="1"/>
          </p:cNvSpPr>
          <p:nvPr>
            <p:ph type="sldNum" sz="quarter" idx="5"/>
          </p:nvPr>
        </p:nvSpPr>
        <p:spPr/>
        <p:txBody>
          <a:bodyPr/>
          <a:lstStyle/>
          <a:p>
            <a:fld id="{F5C61822-69EA-41E0-96FD-DD7EE2897FDF}" type="slidenum">
              <a:rPr lang="en-GB" smtClean="0"/>
              <a:t>65</a:t>
            </a:fld>
            <a:endParaRPr lang="en-GB"/>
          </a:p>
        </p:txBody>
      </p:sp>
    </p:spTree>
    <p:extLst>
      <p:ext uri="{BB962C8B-B14F-4D97-AF65-F5344CB8AC3E}">
        <p14:creationId xmlns:p14="http://schemas.microsoft.com/office/powerpoint/2010/main" val="1981543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5C61822-69EA-41E0-96FD-DD7EE2897FDF}" type="slidenum">
              <a:rPr lang="en-GB" smtClean="0"/>
              <a:t>66</a:t>
            </a:fld>
            <a:endParaRPr lang="en-GB"/>
          </a:p>
        </p:txBody>
      </p:sp>
    </p:spTree>
    <p:extLst>
      <p:ext uri="{BB962C8B-B14F-4D97-AF65-F5344CB8AC3E}">
        <p14:creationId xmlns:p14="http://schemas.microsoft.com/office/powerpoint/2010/main" val="4147667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Walk through the agenda. Emphasize interaction</a:t>
            </a:r>
            <a:br>
              <a:rPr lang="en-US"/>
            </a:br>
            <a:r>
              <a:rPr lang="en-US"/>
              <a:t>We’ll not just talk at you; there’s a quiz and group work, so we learn from each other. </a:t>
            </a:r>
          </a:p>
          <a:p>
            <a:endParaRPr lang="en-US"/>
          </a:p>
          <a:p>
            <a:r>
              <a:rPr lang="en-US"/>
              <a:t>Ensure everyone knows about the breakout and that they’ll get to choose a topic.</a:t>
            </a:r>
            <a:endParaRPr lang="en-GB"/>
          </a:p>
        </p:txBody>
      </p:sp>
      <p:sp>
        <p:nvSpPr>
          <p:cNvPr id="4" name="Slide Number Placeholder 3"/>
          <p:cNvSpPr>
            <a:spLocks noGrp="1"/>
          </p:cNvSpPr>
          <p:nvPr>
            <p:ph type="sldNum" sz="quarter" idx="5"/>
          </p:nvPr>
        </p:nvSpPr>
        <p:spPr/>
        <p:txBody>
          <a:bodyPr/>
          <a:lstStyle/>
          <a:p>
            <a:fld id="{4C97E3A0-7718-425A-8898-7C183BD824F2}" type="slidenum">
              <a:rPr lang="en-GB" smtClean="0"/>
              <a:t>4</a:t>
            </a:fld>
            <a:endParaRPr lang="en-GB"/>
          </a:p>
        </p:txBody>
      </p:sp>
    </p:spTree>
    <p:extLst>
      <p:ext uri="{BB962C8B-B14F-4D97-AF65-F5344CB8AC3E}">
        <p14:creationId xmlns:p14="http://schemas.microsoft.com/office/powerpoint/2010/main" val="161273070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5C61822-69EA-41E0-96FD-DD7EE2897FDF}" type="slidenum">
              <a:rPr lang="en-GB" smtClean="0"/>
              <a:t>67</a:t>
            </a:fld>
            <a:endParaRPr lang="en-GB"/>
          </a:p>
        </p:txBody>
      </p:sp>
    </p:spTree>
    <p:extLst>
      <p:ext uri="{BB962C8B-B14F-4D97-AF65-F5344CB8AC3E}">
        <p14:creationId xmlns:p14="http://schemas.microsoft.com/office/powerpoint/2010/main" val="22085942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Replace with pre-recorded video if it is not possible to deliver this live on the session </a:t>
            </a:r>
          </a:p>
          <a:p>
            <a:endParaRPr lang="en-GB" dirty="0"/>
          </a:p>
          <a:p>
            <a:pPr marL="182880" marR="0" lvl="0" indent="-18288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t>Ask for audience input: “Which button should I click next?” Let them guide the steps, making it fun.</a:t>
            </a:r>
            <a:endParaRPr lang="en-GB" dirty="0"/>
          </a:p>
          <a:p>
            <a:endParaRPr lang="en-GB" dirty="0"/>
          </a:p>
        </p:txBody>
      </p:sp>
      <p:sp>
        <p:nvSpPr>
          <p:cNvPr id="4" name="Slide Number Placeholder 3"/>
          <p:cNvSpPr>
            <a:spLocks noGrp="1"/>
          </p:cNvSpPr>
          <p:nvPr>
            <p:ph type="sldNum" sz="quarter" idx="5"/>
          </p:nvPr>
        </p:nvSpPr>
        <p:spPr/>
        <p:txBody>
          <a:bodyPr/>
          <a:lstStyle/>
          <a:p>
            <a:fld id="{F5C61822-69EA-41E0-96FD-DD7EE2897FDF}" type="slidenum">
              <a:rPr lang="en-GB" smtClean="0"/>
              <a:t>68</a:t>
            </a:fld>
            <a:endParaRPr lang="en-GB"/>
          </a:p>
        </p:txBody>
      </p:sp>
    </p:spTree>
    <p:extLst>
      <p:ext uri="{BB962C8B-B14F-4D97-AF65-F5344CB8AC3E}">
        <p14:creationId xmlns:p14="http://schemas.microsoft.com/office/powerpoint/2010/main" val="42126641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Answer: Overlapping UI or subtle layout shifts are prime examples.</a:t>
            </a:r>
            <a:endParaRPr lang="en-US" dirty="0"/>
          </a:p>
          <a:p>
            <a:endParaRPr lang="en-GB" dirty="0"/>
          </a:p>
        </p:txBody>
      </p:sp>
      <p:sp>
        <p:nvSpPr>
          <p:cNvPr id="4" name="Slide Number Placeholder 3"/>
          <p:cNvSpPr>
            <a:spLocks noGrp="1"/>
          </p:cNvSpPr>
          <p:nvPr>
            <p:ph type="sldNum" sz="quarter" idx="5"/>
          </p:nvPr>
        </p:nvSpPr>
        <p:spPr/>
        <p:txBody>
          <a:bodyPr/>
          <a:lstStyle/>
          <a:p>
            <a:fld id="{F5C61822-69EA-41E0-96FD-DD7EE2897FDF}" type="slidenum">
              <a:rPr lang="en-GB" smtClean="0"/>
              <a:t>70</a:t>
            </a:fld>
            <a:endParaRPr lang="en-GB"/>
          </a:p>
        </p:txBody>
      </p:sp>
    </p:spTree>
    <p:extLst>
      <p:ext uri="{BB962C8B-B14F-4D97-AF65-F5344CB8AC3E}">
        <p14:creationId xmlns:p14="http://schemas.microsoft.com/office/powerpoint/2010/main" val="40350843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Attendees might guess 10–20 lines. Emphasize how the AI approach is simpler.</a:t>
            </a:r>
            <a:endParaRPr lang="en-US" dirty="0"/>
          </a:p>
          <a:p>
            <a:endParaRPr lang="en-GB" dirty="0"/>
          </a:p>
        </p:txBody>
      </p:sp>
      <p:sp>
        <p:nvSpPr>
          <p:cNvPr id="4" name="Slide Number Placeholder 3"/>
          <p:cNvSpPr>
            <a:spLocks noGrp="1"/>
          </p:cNvSpPr>
          <p:nvPr>
            <p:ph type="sldNum" sz="quarter" idx="5"/>
          </p:nvPr>
        </p:nvSpPr>
        <p:spPr/>
        <p:txBody>
          <a:bodyPr/>
          <a:lstStyle/>
          <a:p>
            <a:fld id="{F5C61822-69EA-41E0-96FD-DD7EE2897FDF}" type="slidenum">
              <a:rPr lang="en-GB" smtClean="0"/>
              <a:t>72</a:t>
            </a:fld>
            <a:endParaRPr lang="en-GB"/>
          </a:p>
        </p:txBody>
      </p:sp>
    </p:spTree>
    <p:extLst>
      <p:ext uri="{BB962C8B-B14F-4D97-AF65-F5344CB8AC3E}">
        <p14:creationId xmlns:p14="http://schemas.microsoft.com/office/powerpoint/2010/main" val="6677683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People interested in e-commerce scenarios, gather to my left; those interested in healthcare, to my right.</a:t>
            </a:r>
            <a:endParaRPr lang="en-GB" dirty="0"/>
          </a:p>
        </p:txBody>
      </p:sp>
      <p:sp>
        <p:nvSpPr>
          <p:cNvPr id="4" name="Slide Number Placeholder 3"/>
          <p:cNvSpPr>
            <a:spLocks noGrp="1"/>
          </p:cNvSpPr>
          <p:nvPr>
            <p:ph type="sldNum" sz="quarter" idx="5"/>
          </p:nvPr>
        </p:nvSpPr>
        <p:spPr/>
        <p:txBody>
          <a:bodyPr/>
          <a:lstStyle/>
          <a:p>
            <a:fld id="{F5C61822-69EA-41E0-96FD-DD7EE2897FDF}" type="slidenum">
              <a:rPr lang="en-GB" smtClean="0"/>
              <a:t>73</a:t>
            </a:fld>
            <a:endParaRPr lang="en-GB"/>
          </a:p>
        </p:txBody>
      </p:sp>
    </p:spTree>
    <p:extLst>
      <p:ext uri="{BB962C8B-B14F-4D97-AF65-F5344CB8AC3E}">
        <p14:creationId xmlns:p14="http://schemas.microsoft.com/office/powerpoint/2010/main" val="24964314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None/>
            </a:pPr>
            <a:r>
              <a:rPr lang="en-US" b="1" dirty="0"/>
              <a:t>Workshop Facilitator</a:t>
            </a:r>
          </a:p>
          <a:p>
            <a:pPr>
              <a:buFont typeface="Arial" panose="020B0604020202020204" pitchFamily="34" charset="0"/>
              <a:buNone/>
            </a:pPr>
            <a:r>
              <a:rPr lang="en-US" dirty="0"/>
              <a:t>Set a timer for 15 minutes in, do a quick “check-in.” “Halfway point: does every group have a chosen scenario and tool?”</a:t>
            </a:r>
          </a:p>
          <a:p>
            <a:pPr>
              <a:buFont typeface="Arial" panose="020B0604020202020204" pitchFamily="34" charset="0"/>
              <a:buNone/>
            </a:pPr>
            <a:endParaRPr lang="en-US" dirty="0"/>
          </a:p>
          <a:p>
            <a:pPr>
              <a:buFont typeface="Arial" panose="020B0604020202020204" pitchFamily="34" charset="0"/>
              <a:buNone/>
            </a:pPr>
            <a:r>
              <a:rPr lang="en-US" dirty="0"/>
              <a:t>Provide guidance if needed.</a:t>
            </a:r>
          </a:p>
          <a:p>
            <a:endParaRPr lang="en-GB" dirty="0"/>
          </a:p>
        </p:txBody>
      </p:sp>
      <p:sp>
        <p:nvSpPr>
          <p:cNvPr id="4" name="Slide Number Placeholder 3"/>
          <p:cNvSpPr>
            <a:spLocks noGrp="1"/>
          </p:cNvSpPr>
          <p:nvPr>
            <p:ph type="sldNum" sz="quarter" idx="5"/>
          </p:nvPr>
        </p:nvSpPr>
        <p:spPr/>
        <p:txBody>
          <a:bodyPr/>
          <a:lstStyle/>
          <a:p>
            <a:fld id="{F5C61822-69EA-41E0-96FD-DD7EE2897FDF}" type="slidenum">
              <a:rPr lang="en-GB" smtClean="0"/>
              <a:t>75</a:t>
            </a:fld>
            <a:endParaRPr lang="en-GB"/>
          </a:p>
        </p:txBody>
      </p:sp>
    </p:spTree>
    <p:extLst>
      <p:ext uri="{BB962C8B-B14F-4D97-AF65-F5344CB8AC3E}">
        <p14:creationId xmlns:p14="http://schemas.microsoft.com/office/powerpoint/2010/main" val="416525679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Does anyone have a real use case question for the group?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Encourage knowledge-sharing from advanced participants.</a:t>
            </a:r>
          </a:p>
          <a:p>
            <a:endParaRPr lang="en-GB" dirty="0"/>
          </a:p>
        </p:txBody>
      </p:sp>
      <p:sp>
        <p:nvSpPr>
          <p:cNvPr id="4" name="Slide Number Placeholder 3"/>
          <p:cNvSpPr>
            <a:spLocks noGrp="1"/>
          </p:cNvSpPr>
          <p:nvPr>
            <p:ph type="sldNum" sz="quarter" idx="5"/>
          </p:nvPr>
        </p:nvSpPr>
        <p:spPr/>
        <p:txBody>
          <a:bodyPr/>
          <a:lstStyle/>
          <a:p>
            <a:fld id="{F5C61822-69EA-41E0-96FD-DD7EE2897FDF}" type="slidenum">
              <a:rPr lang="en-GB" smtClean="0"/>
              <a:t>76</a:t>
            </a:fld>
            <a:endParaRPr lang="en-GB"/>
          </a:p>
        </p:txBody>
      </p:sp>
    </p:spTree>
    <p:extLst>
      <p:ext uri="{BB962C8B-B14F-4D97-AF65-F5344CB8AC3E}">
        <p14:creationId xmlns:p14="http://schemas.microsoft.com/office/powerpoint/2010/main" val="4079259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Take 30 seconds to jot down 1 action item you’ll do next week to explore AI testing further.</a:t>
            </a:r>
            <a:endParaRPr lang="en-GB" dirty="0"/>
          </a:p>
        </p:txBody>
      </p:sp>
      <p:sp>
        <p:nvSpPr>
          <p:cNvPr id="4" name="Slide Number Placeholder 3"/>
          <p:cNvSpPr>
            <a:spLocks noGrp="1"/>
          </p:cNvSpPr>
          <p:nvPr>
            <p:ph type="sldNum" sz="quarter" idx="5"/>
          </p:nvPr>
        </p:nvSpPr>
        <p:spPr/>
        <p:txBody>
          <a:bodyPr/>
          <a:lstStyle/>
          <a:p>
            <a:fld id="{F5C61822-69EA-41E0-96FD-DD7EE2897FDF}" type="slidenum">
              <a:rPr lang="en-GB" smtClean="0"/>
              <a:t>77</a:t>
            </a:fld>
            <a:endParaRPr lang="en-GB"/>
          </a:p>
        </p:txBody>
      </p:sp>
    </p:spTree>
    <p:extLst>
      <p:ext uri="{BB962C8B-B14F-4D97-AF65-F5344CB8AC3E}">
        <p14:creationId xmlns:p14="http://schemas.microsoft.com/office/powerpoint/2010/main" val="29272437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a QR code linking to a feedback form or resource page. </a:t>
            </a:r>
          </a:p>
        </p:txBody>
      </p:sp>
      <p:sp>
        <p:nvSpPr>
          <p:cNvPr id="4" name="Slide Number Placeholder 3"/>
          <p:cNvSpPr>
            <a:spLocks noGrp="1"/>
          </p:cNvSpPr>
          <p:nvPr>
            <p:ph type="sldNum" sz="quarter" idx="5"/>
          </p:nvPr>
        </p:nvSpPr>
        <p:spPr/>
        <p:txBody>
          <a:bodyPr/>
          <a:lstStyle/>
          <a:p>
            <a:fld id="{F5C61822-69EA-41E0-96FD-DD7EE2897FDF}" type="slidenum">
              <a:rPr lang="en-GB" smtClean="0"/>
              <a:t>78</a:t>
            </a:fld>
            <a:endParaRPr lang="en-GB"/>
          </a:p>
        </p:txBody>
      </p:sp>
    </p:spTree>
    <p:extLst>
      <p:ext uri="{BB962C8B-B14F-4D97-AF65-F5344CB8AC3E}">
        <p14:creationId xmlns:p14="http://schemas.microsoft.com/office/powerpoint/2010/main" val="202436357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Provide contact details </a:t>
            </a:r>
          </a:p>
          <a:p>
            <a:endParaRPr lang="en-GB" dirty="0"/>
          </a:p>
        </p:txBody>
      </p:sp>
      <p:sp>
        <p:nvSpPr>
          <p:cNvPr id="4" name="Slide Number Placeholder 3"/>
          <p:cNvSpPr>
            <a:spLocks noGrp="1"/>
          </p:cNvSpPr>
          <p:nvPr>
            <p:ph type="sldNum" sz="quarter" idx="5"/>
          </p:nvPr>
        </p:nvSpPr>
        <p:spPr/>
        <p:txBody>
          <a:bodyPr/>
          <a:lstStyle/>
          <a:p>
            <a:fld id="{FFB9E5D5-59DA-427F-977A-2D2DAACA6725}" type="slidenum">
              <a:rPr lang="en-GB" smtClean="0"/>
              <a:t>92</a:t>
            </a:fld>
            <a:endParaRPr lang="en-GB"/>
          </a:p>
        </p:txBody>
      </p:sp>
    </p:spTree>
    <p:extLst>
      <p:ext uri="{BB962C8B-B14F-4D97-AF65-F5344CB8AC3E}">
        <p14:creationId xmlns:p14="http://schemas.microsoft.com/office/powerpoint/2010/main" val="2877383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ABF9E-7217-5A6A-878E-576666159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A2CF49-3A12-B404-D672-FEE2200AFB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BF4277-08F0-8470-8486-C8436C078B00}"/>
              </a:ext>
            </a:extLst>
          </p:cNvPr>
          <p:cNvSpPr>
            <a:spLocks noGrp="1"/>
          </p:cNvSpPr>
          <p:nvPr>
            <p:ph type="body" idx="1"/>
          </p:nvPr>
        </p:nvSpPr>
        <p:spPr/>
        <p:txBody>
          <a:bodyPr/>
          <a:lstStyle/>
          <a:p>
            <a:r>
              <a:rPr lang="en-GB" dirty="0"/>
              <a:t>https://www.frugaltesting.com/blog/generative-ai-and-reinforcement-learning-in-software-testing#:~:text=Test%20Creation%20Automated%20generation%20of,to%20tests%20as%20software%20changes</a:t>
            </a:r>
          </a:p>
        </p:txBody>
      </p:sp>
      <p:sp>
        <p:nvSpPr>
          <p:cNvPr id="4" name="Slide Number Placeholder 3">
            <a:extLst>
              <a:ext uri="{FF2B5EF4-FFF2-40B4-BE49-F238E27FC236}">
                <a16:creationId xmlns:a16="http://schemas.microsoft.com/office/drawing/2014/main" id="{48F6A624-6526-A7EA-4AD8-0B21BC8B90AE}"/>
              </a:ext>
            </a:extLst>
          </p:cNvPr>
          <p:cNvSpPr>
            <a:spLocks noGrp="1"/>
          </p:cNvSpPr>
          <p:nvPr>
            <p:ph type="sldNum" sz="quarter" idx="5"/>
          </p:nvPr>
        </p:nvSpPr>
        <p:spPr/>
        <p:txBody>
          <a:bodyPr/>
          <a:lstStyle/>
          <a:p>
            <a:fld id="{4C97E3A0-7718-425A-8898-7C183BD824F2}" type="slidenum">
              <a:rPr lang="en-GB" smtClean="0"/>
              <a:t>10</a:t>
            </a:fld>
            <a:endParaRPr lang="en-GB"/>
          </a:p>
        </p:txBody>
      </p:sp>
    </p:spTree>
    <p:extLst>
      <p:ext uri="{BB962C8B-B14F-4D97-AF65-F5344CB8AC3E}">
        <p14:creationId xmlns:p14="http://schemas.microsoft.com/office/powerpoint/2010/main" val="42174536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1CB8535-DC0F-AF47-A510-8461A80C06B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660595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616E8-D77C-F5E3-43F2-23F507E8F3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28F1F-ACDA-E87C-0442-41FB01245A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6E3B37-9DB6-0457-7B02-089826B07F85}"/>
              </a:ext>
            </a:extLst>
          </p:cNvPr>
          <p:cNvSpPr>
            <a:spLocks noGrp="1"/>
          </p:cNvSpPr>
          <p:nvPr>
            <p:ph type="body" idx="1"/>
          </p:nvPr>
        </p:nvSpPr>
        <p:spPr/>
        <p:txBody>
          <a:bodyPr/>
          <a:lstStyle/>
          <a:p>
            <a:endParaRPr lang="en-GB"/>
          </a:p>
        </p:txBody>
      </p:sp>
      <p:sp>
        <p:nvSpPr>
          <p:cNvPr id="4" name="Slide Number Placeholder 3">
            <a:extLst>
              <a:ext uri="{FF2B5EF4-FFF2-40B4-BE49-F238E27FC236}">
                <a16:creationId xmlns:a16="http://schemas.microsoft.com/office/drawing/2014/main" id="{37FDA2E5-9226-A24B-A82E-BB40DF460EC7}"/>
              </a:ext>
            </a:extLst>
          </p:cNvPr>
          <p:cNvSpPr>
            <a:spLocks noGrp="1"/>
          </p:cNvSpPr>
          <p:nvPr>
            <p:ph type="sldNum" sz="quarter" idx="5"/>
          </p:nvPr>
        </p:nvSpPr>
        <p:spPr/>
        <p:txBody>
          <a:bodyPr/>
          <a:lstStyle/>
          <a:p>
            <a:fld id="{4A56B97F-F857-4D9A-A8EB-B32A55FD7914}" type="slidenum">
              <a:rPr lang="en-GB" smtClean="0"/>
              <a:t>104</a:t>
            </a:fld>
            <a:endParaRPr lang="en-GB"/>
          </a:p>
        </p:txBody>
      </p:sp>
    </p:spTree>
    <p:extLst>
      <p:ext uri="{BB962C8B-B14F-4D97-AF65-F5344CB8AC3E}">
        <p14:creationId xmlns:p14="http://schemas.microsoft.com/office/powerpoint/2010/main" val="355142716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A56B97F-F857-4D9A-A8EB-B32A55FD7914}" type="slidenum">
              <a:rPr lang="en-GB" smtClean="0"/>
              <a:t>105</a:t>
            </a:fld>
            <a:endParaRPr lang="en-GB"/>
          </a:p>
        </p:txBody>
      </p:sp>
    </p:spTree>
    <p:extLst>
      <p:ext uri="{BB962C8B-B14F-4D97-AF65-F5344CB8AC3E}">
        <p14:creationId xmlns:p14="http://schemas.microsoft.com/office/powerpoint/2010/main" val="2916156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AD407D-43EF-8B96-A4B1-024A43215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A4E9D2-32A9-7327-089C-3523C41944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5B88D2-8284-9024-5917-0E05FB3607A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WordCloud</a:t>
            </a:r>
            <a:r>
              <a:rPr lang="en-US" dirty="0"/>
              <a:t> to capture their feedback</a:t>
            </a:r>
          </a:p>
          <a:p>
            <a:endParaRPr lang="en-GB" dirty="0"/>
          </a:p>
        </p:txBody>
      </p:sp>
      <p:sp>
        <p:nvSpPr>
          <p:cNvPr id="4" name="Slide Number Placeholder 3">
            <a:extLst>
              <a:ext uri="{FF2B5EF4-FFF2-40B4-BE49-F238E27FC236}">
                <a16:creationId xmlns:a16="http://schemas.microsoft.com/office/drawing/2014/main" id="{2C4E42A5-18B4-4EC5-64AC-C18A32BEA7D6}"/>
              </a:ext>
            </a:extLst>
          </p:cNvPr>
          <p:cNvSpPr>
            <a:spLocks noGrp="1"/>
          </p:cNvSpPr>
          <p:nvPr>
            <p:ph type="sldNum" sz="quarter" idx="5"/>
          </p:nvPr>
        </p:nvSpPr>
        <p:spPr/>
        <p:txBody>
          <a:bodyPr/>
          <a:lstStyle/>
          <a:p>
            <a:fld id="{F5C61822-69EA-41E0-96FD-DD7EE2897FDF}" type="slidenum">
              <a:rPr lang="en-GB" smtClean="0"/>
              <a:t>106</a:t>
            </a:fld>
            <a:endParaRPr lang="en-GB"/>
          </a:p>
        </p:txBody>
      </p:sp>
    </p:spTree>
    <p:extLst>
      <p:ext uri="{BB962C8B-B14F-4D97-AF65-F5344CB8AC3E}">
        <p14:creationId xmlns:p14="http://schemas.microsoft.com/office/powerpoint/2010/main" val="1626318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CBF262-282D-9443-EDDD-460FEB681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3B47E-0BE7-17DA-2250-B323F56979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FD22D8-7A3E-7FBD-C7D0-6D1C9838C408}"/>
              </a:ext>
            </a:extLst>
          </p:cNvPr>
          <p:cNvSpPr>
            <a:spLocks noGrp="1"/>
          </p:cNvSpPr>
          <p:nvPr>
            <p:ph type="body" idx="1"/>
          </p:nvPr>
        </p:nvSpPr>
        <p:spPr/>
        <p:txBody>
          <a:bodyPr/>
          <a:lstStyle/>
          <a:p>
            <a:r>
              <a:rPr lang="en-US" dirty="0"/>
              <a:t>Share a QR code linking to a feedback form or resource page. </a:t>
            </a:r>
          </a:p>
        </p:txBody>
      </p:sp>
      <p:sp>
        <p:nvSpPr>
          <p:cNvPr id="4" name="Slide Number Placeholder 3">
            <a:extLst>
              <a:ext uri="{FF2B5EF4-FFF2-40B4-BE49-F238E27FC236}">
                <a16:creationId xmlns:a16="http://schemas.microsoft.com/office/drawing/2014/main" id="{863D8697-2069-C8DA-9A4D-A3C8B2FD57A4}"/>
              </a:ext>
            </a:extLst>
          </p:cNvPr>
          <p:cNvSpPr>
            <a:spLocks noGrp="1"/>
          </p:cNvSpPr>
          <p:nvPr>
            <p:ph type="sldNum" sz="quarter" idx="5"/>
          </p:nvPr>
        </p:nvSpPr>
        <p:spPr/>
        <p:txBody>
          <a:bodyPr/>
          <a:lstStyle/>
          <a:p>
            <a:fld id="{F5C61822-69EA-41E0-96FD-DD7EE2897FDF}" type="slidenum">
              <a:rPr lang="en-GB" smtClean="0"/>
              <a:t>107</a:t>
            </a:fld>
            <a:endParaRPr lang="en-GB"/>
          </a:p>
        </p:txBody>
      </p:sp>
    </p:spTree>
    <p:extLst>
      <p:ext uri="{BB962C8B-B14F-4D97-AF65-F5344CB8AC3E}">
        <p14:creationId xmlns:p14="http://schemas.microsoft.com/office/powerpoint/2010/main" val="36827877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51827-ACA5-CDD3-7CBF-16412565BE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036C72-396C-318F-7F8C-7918D87F5B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877F06-C07E-98DC-7974-19C8CEAAAFD0}"/>
              </a:ext>
            </a:extLst>
          </p:cNvPr>
          <p:cNvSpPr>
            <a:spLocks noGrp="1"/>
          </p:cNvSpPr>
          <p:nvPr>
            <p:ph type="body" idx="1"/>
          </p:nvPr>
        </p:nvSpPr>
        <p:spPr/>
        <p:txBody>
          <a:bodyPr/>
          <a:lstStyle/>
          <a:p>
            <a:r>
              <a:rPr lang="en-GB" dirty="0"/>
              <a:t>https://www.frugaltesting.com/blog/generative-ai-and-reinforcement-learning-in-software-testing#:~:text=Test%20Creation%20Automated%20generation%20of,to%20tests%20as%20software%20changes</a:t>
            </a:r>
          </a:p>
        </p:txBody>
      </p:sp>
      <p:sp>
        <p:nvSpPr>
          <p:cNvPr id="4" name="Slide Number Placeholder 3">
            <a:extLst>
              <a:ext uri="{FF2B5EF4-FFF2-40B4-BE49-F238E27FC236}">
                <a16:creationId xmlns:a16="http://schemas.microsoft.com/office/drawing/2014/main" id="{7D11DA30-1D27-3FDD-7CBC-A802C8A83E1F}"/>
              </a:ext>
            </a:extLst>
          </p:cNvPr>
          <p:cNvSpPr>
            <a:spLocks noGrp="1"/>
          </p:cNvSpPr>
          <p:nvPr>
            <p:ph type="sldNum" sz="quarter" idx="5"/>
          </p:nvPr>
        </p:nvSpPr>
        <p:spPr/>
        <p:txBody>
          <a:bodyPr/>
          <a:lstStyle/>
          <a:p>
            <a:fld id="{4C97E3A0-7718-425A-8898-7C183BD824F2}" type="slidenum">
              <a:rPr lang="en-GB" smtClean="0"/>
              <a:t>11</a:t>
            </a:fld>
            <a:endParaRPr lang="en-GB"/>
          </a:p>
        </p:txBody>
      </p:sp>
    </p:spTree>
    <p:extLst>
      <p:ext uri="{BB962C8B-B14F-4D97-AF65-F5344CB8AC3E}">
        <p14:creationId xmlns:p14="http://schemas.microsoft.com/office/powerpoint/2010/main" val="802680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hlinkClick r:id="rId3"/>
              </a:rPr>
              <a:t>Main test frameworks and tools worldwide 2023| Statista</a:t>
            </a:r>
            <a:endParaRPr lang="en-GB" dirty="0"/>
          </a:p>
        </p:txBody>
      </p:sp>
      <p:sp>
        <p:nvSpPr>
          <p:cNvPr id="4" name="Slide Number Placeholder 3"/>
          <p:cNvSpPr>
            <a:spLocks noGrp="1"/>
          </p:cNvSpPr>
          <p:nvPr>
            <p:ph type="sldNum" sz="quarter" idx="5"/>
          </p:nvPr>
        </p:nvSpPr>
        <p:spPr/>
        <p:txBody>
          <a:bodyPr/>
          <a:lstStyle/>
          <a:p>
            <a:fld id="{91CB8535-DC0F-AF47-A510-8461A80C06B7}" type="slidenum">
              <a:rPr lang="en-US" smtClean="0"/>
              <a:pPr/>
              <a:t>13</a:t>
            </a:fld>
            <a:endParaRPr lang="en-US" dirty="0"/>
          </a:p>
        </p:txBody>
      </p:sp>
    </p:spTree>
    <p:extLst>
      <p:ext uri="{BB962C8B-B14F-4D97-AF65-F5344CB8AC3E}">
        <p14:creationId xmlns:p14="http://schemas.microsoft.com/office/powerpoint/2010/main" val="329466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Test design techniques worldwide 2023| Statista</a:t>
            </a:r>
            <a:endParaRPr lang="en-GB" dirty="0"/>
          </a:p>
        </p:txBody>
      </p:sp>
      <p:sp>
        <p:nvSpPr>
          <p:cNvPr id="4" name="Slide Number Placeholder 3"/>
          <p:cNvSpPr>
            <a:spLocks noGrp="1"/>
          </p:cNvSpPr>
          <p:nvPr>
            <p:ph type="sldNum" sz="quarter" idx="5"/>
          </p:nvPr>
        </p:nvSpPr>
        <p:spPr/>
        <p:txBody>
          <a:bodyPr/>
          <a:lstStyle/>
          <a:p>
            <a:fld id="{91CB8535-DC0F-AF47-A510-8461A80C06B7}" type="slidenum">
              <a:rPr lang="en-US" smtClean="0"/>
              <a:pPr/>
              <a:t>14</a:t>
            </a:fld>
            <a:endParaRPr lang="en-US" dirty="0"/>
          </a:p>
        </p:txBody>
      </p:sp>
    </p:spTree>
    <p:extLst>
      <p:ext uri="{BB962C8B-B14F-4D97-AF65-F5344CB8AC3E}">
        <p14:creationId xmlns:p14="http://schemas.microsoft.com/office/powerpoint/2010/main" val="3728608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Project test types worldwide 2024| Statista</a:t>
            </a:r>
            <a:endParaRPr lang="en-GB" dirty="0"/>
          </a:p>
        </p:txBody>
      </p:sp>
      <p:sp>
        <p:nvSpPr>
          <p:cNvPr id="4" name="Slide Number Placeholder 3"/>
          <p:cNvSpPr>
            <a:spLocks noGrp="1"/>
          </p:cNvSpPr>
          <p:nvPr>
            <p:ph type="sldNum" sz="quarter" idx="5"/>
          </p:nvPr>
        </p:nvSpPr>
        <p:spPr/>
        <p:txBody>
          <a:bodyPr/>
          <a:lstStyle/>
          <a:p>
            <a:fld id="{91CB8535-DC0F-AF47-A510-8461A80C06B7}" type="slidenum">
              <a:rPr lang="en-US" smtClean="0"/>
              <a:pPr/>
              <a:t>15</a:t>
            </a:fld>
            <a:endParaRPr lang="en-US" dirty="0"/>
          </a:p>
        </p:txBody>
      </p:sp>
    </p:spTree>
    <p:extLst>
      <p:ext uri="{BB962C8B-B14F-4D97-AF65-F5344CB8AC3E}">
        <p14:creationId xmlns:p14="http://schemas.microsoft.com/office/powerpoint/2010/main" val="18449943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2" Type="http://schemas.openxmlformats.org/officeDocument/2006/relationships/hyperlink" Target="mailto:mailto:brand@ust.com" TargetMode="External"/><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3" Type="http://schemas.openxmlformats.org/officeDocument/2006/relationships/hyperlink" Target="http://www.youtube.com/ustglobalweb" TargetMode="External"/><Relationship Id="rId7" Type="http://schemas.openxmlformats.org/officeDocument/2006/relationships/image" Target="../media/image10.emf"/><Relationship Id="rId2" Type="http://schemas.openxmlformats.org/officeDocument/2006/relationships/hyperlink" Target="https://www.facebook.com/USTGlobal" TargetMode="External"/><Relationship Id="rId1" Type="http://schemas.openxmlformats.org/officeDocument/2006/relationships/slideMaster" Target="../slideMasters/slideMaster1.xml"/><Relationship Id="rId6" Type="http://schemas.openxmlformats.org/officeDocument/2006/relationships/image" Target="../media/image9.emf"/><Relationship Id="rId5" Type="http://schemas.openxmlformats.org/officeDocument/2006/relationships/hyperlink" Target="https://twitter.com/USTGlobal" TargetMode="External"/><Relationship Id="rId4" Type="http://schemas.openxmlformats.org/officeDocument/2006/relationships/hyperlink" Target="http://www.linkedin.com/company/ust-global" TargetMode="Externa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ust.com/"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Worldwide office locations Updated">
    <p:bg>
      <p:bgPr>
        <a:solidFill>
          <a:srgbClr val="231F20"/>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r>
              <a:rPr lang="en-US" b="0" dirty="0">
                <a:solidFill>
                  <a:schemeClr val="tx1"/>
                </a:solidFill>
                <a:latin typeface="Aptos Light" panose="020B0004020202020204" pitchFamily="34" charset="0"/>
              </a:rPr>
              <a:t>Engineering change </a:t>
            </a:r>
            <a:br>
              <a:rPr lang="en-US" b="0" dirty="0">
                <a:solidFill>
                  <a:schemeClr val="tx1"/>
                </a:solidFill>
                <a:latin typeface="Aptos Light" panose="020B0004020202020204" pitchFamily="34" charset="0"/>
              </a:rPr>
            </a:br>
            <a:r>
              <a:rPr lang="en-US" b="0" dirty="0">
                <a:solidFill>
                  <a:schemeClr val="tx1"/>
                </a:solidFill>
                <a:latin typeface="Aptos Light" panose="020B0004020202020204" pitchFamily="34" charset="0"/>
              </a:rPr>
              <a:t>all over the world</a:t>
            </a:r>
          </a:p>
        </p:txBody>
      </p:sp>
      <p:sp>
        <p:nvSpPr>
          <p:cNvPr id="56" name="TextBox 55">
            <a:hlinkClick r:id="rId2"/>
            <a:extLst>
              <a:ext uri="{FF2B5EF4-FFF2-40B4-BE49-F238E27FC236}">
                <a16:creationId xmlns:a16="http://schemas.microsoft.com/office/drawing/2014/main" id="{1732A860-6A91-4E4F-856E-71CE8D1089D1}"/>
              </a:ext>
            </a:extLst>
          </p:cNvPr>
          <p:cNvSpPr txBox="1"/>
          <p:nvPr userDrawn="1"/>
        </p:nvSpPr>
        <p:spPr>
          <a:xfrm>
            <a:off x="365125" y="1385476"/>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dirty="0">
                <a:latin typeface="Aptos Light" panose="020B0004020202020204" pitchFamily="34" charset="0"/>
              </a:rPr>
              <a:t>*To see a list of all offices, visit </a:t>
            </a:r>
            <a:r>
              <a:rPr lang="en-US" sz="1050" b="1" i="0" u="sng" dirty="0">
                <a:latin typeface="Aptos Light" panose="020B0004020202020204" pitchFamily="34" charset="0"/>
              </a:rPr>
              <a:t>ust.com</a:t>
            </a:r>
          </a:p>
        </p:txBody>
      </p:sp>
      <p:grpSp>
        <p:nvGrpSpPr>
          <p:cNvPr id="57" name="Group 56">
            <a:extLst>
              <a:ext uri="{FF2B5EF4-FFF2-40B4-BE49-F238E27FC236}">
                <a16:creationId xmlns:a16="http://schemas.microsoft.com/office/drawing/2014/main" id="{92B132C5-CC10-412E-AD94-F36D86E5AF4B}"/>
              </a:ext>
            </a:extLst>
          </p:cNvPr>
          <p:cNvGrpSpPr/>
          <p:nvPr userDrawn="1"/>
        </p:nvGrpSpPr>
        <p:grpSpPr>
          <a:xfrm>
            <a:off x="365125" y="5468863"/>
            <a:ext cx="1933173" cy="402342"/>
            <a:chOff x="505022" y="1208296"/>
            <a:chExt cx="1933173" cy="402342"/>
          </a:xfrm>
        </p:grpSpPr>
        <p:sp>
          <p:nvSpPr>
            <p:cNvPr id="59" name="TextBox 58">
              <a:extLst>
                <a:ext uri="{FF2B5EF4-FFF2-40B4-BE49-F238E27FC236}">
                  <a16:creationId xmlns:a16="http://schemas.microsoft.com/office/drawing/2014/main" id="{50913AE0-B9F7-4413-8397-0FC8AD99E10B}"/>
                </a:ext>
              </a:extLst>
            </p:cNvPr>
            <p:cNvSpPr txBox="1"/>
            <p:nvPr/>
          </p:nvSpPr>
          <p:spPr>
            <a:xfrm>
              <a:off x="775880" y="1456750"/>
              <a:ext cx="763029" cy="153888"/>
            </a:xfrm>
            <a:prstGeom prst="rect">
              <a:avLst/>
            </a:prstGeom>
            <a:noFill/>
          </p:spPr>
          <p:txBody>
            <a:bodyPr wrap="none" lIns="0" tIns="0" rIns="0" bIns="0" rtlCol="0">
              <a:spAutoFit/>
            </a:bodyPr>
            <a:lstStyle/>
            <a:p>
              <a:pPr>
                <a:lnSpc>
                  <a:spcPct val="100000"/>
                </a:lnSpc>
                <a:spcBef>
                  <a:spcPts val="1200"/>
                </a:spcBef>
                <a:buSzPct val="100000"/>
              </a:pPr>
              <a:r>
                <a:rPr lang="en-GB" sz="1000" dirty="0">
                  <a:latin typeface="Aptos Light" panose="020B0004020202020204" pitchFamily="34" charset="0"/>
                </a:rPr>
                <a:t>Other Centers</a:t>
              </a:r>
            </a:p>
          </p:txBody>
        </p:sp>
        <p:sp>
          <p:nvSpPr>
            <p:cNvPr id="60" name="Square">
              <a:extLst>
                <a:ext uri="{FF2B5EF4-FFF2-40B4-BE49-F238E27FC236}">
                  <a16:creationId xmlns:a16="http://schemas.microsoft.com/office/drawing/2014/main" id="{C75C07E8-0C08-4227-B303-CA8744030FE4}"/>
                </a:ext>
              </a:extLst>
            </p:cNvPr>
            <p:cNvSpPr>
              <a:spLocks noChangeAspect="1"/>
            </p:cNvSpPr>
            <p:nvPr/>
          </p:nvSpPr>
          <p:spPr bwMode="auto">
            <a:xfrm>
              <a:off x="505022" y="1236605"/>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61" name="Square">
              <a:extLst>
                <a:ext uri="{FF2B5EF4-FFF2-40B4-BE49-F238E27FC236}">
                  <a16:creationId xmlns:a16="http://schemas.microsoft.com/office/drawing/2014/main" id="{6AC559D2-DFFF-4ED4-9221-1023751DD5D9}"/>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62" name="TextBox 61">
              <a:extLst>
                <a:ext uri="{FF2B5EF4-FFF2-40B4-BE49-F238E27FC236}">
                  <a16:creationId xmlns:a16="http://schemas.microsoft.com/office/drawing/2014/main" id="{99649D56-614B-49F9-8ABC-79863BB56E96}"/>
                </a:ext>
              </a:extLst>
            </p:cNvPr>
            <p:cNvSpPr txBox="1"/>
            <p:nvPr/>
          </p:nvSpPr>
          <p:spPr>
            <a:xfrm>
              <a:off x="775880" y="1208296"/>
              <a:ext cx="1662315" cy="153888"/>
            </a:xfrm>
            <a:prstGeom prst="rect">
              <a:avLst/>
            </a:prstGeom>
            <a:noFill/>
          </p:spPr>
          <p:txBody>
            <a:bodyPr wrap="none" lIns="0" tIns="0" rIns="0" bIns="0" rtlCol="0">
              <a:spAutoFit/>
            </a:bodyPr>
            <a:lstStyle/>
            <a:p>
              <a:pPr>
                <a:lnSpc>
                  <a:spcPct val="100000"/>
                </a:lnSpc>
                <a:spcBef>
                  <a:spcPts val="1200"/>
                </a:spcBef>
                <a:buSzPct val="100000"/>
              </a:pPr>
              <a:r>
                <a:rPr lang="en-GB" sz="1000" dirty="0">
                  <a:latin typeface="Aptos Light" panose="020B0004020202020204" pitchFamily="34" charset="0"/>
                </a:rPr>
                <a:t>Main Offices &amp; Innovation Labs</a:t>
              </a:r>
            </a:p>
          </p:txBody>
        </p:sp>
      </p:grpSp>
      <p:sp>
        <p:nvSpPr>
          <p:cNvPr id="63" name="Rectangle 62">
            <a:extLst>
              <a:ext uri="{FF2B5EF4-FFF2-40B4-BE49-F238E27FC236}">
                <a16:creationId xmlns:a16="http://schemas.microsoft.com/office/drawing/2014/main" id="{55D4FDE3-3E8F-43F3-8282-6B3FACF3C636}"/>
              </a:ext>
            </a:extLst>
          </p:cNvPr>
          <p:cNvSpPr/>
          <p:nvPr userDrawn="1"/>
        </p:nvSpPr>
        <p:spPr>
          <a:xfrm>
            <a:off x="365125" y="1966988"/>
            <a:ext cx="2007961" cy="1843012"/>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dirty="0">
              <a:latin typeface="Aptos Light" panose="020B0004020202020204" pitchFamily="34" charset="0"/>
            </a:endParaRPr>
          </a:p>
        </p:txBody>
      </p:sp>
      <p:sp>
        <p:nvSpPr>
          <p:cNvPr id="64" name="Rectangle 63">
            <a:extLst>
              <a:ext uri="{FF2B5EF4-FFF2-40B4-BE49-F238E27FC236}">
                <a16:creationId xmlns:a16="http://schemas.microsoft.com/office/drawing/2014/main" id="{30934E2A-55C6-4E66-A9D0-72BE32B65200}"/>
              </a:ext>
            </a:extLst>
          </p:cNvPr>
          <p:cNvSpPr>
            <a:spLocks/>
          </p:cNvSpPr>
          <p:nvPr userDrawn="1"/>
        </p:nvSpPr>
        <p:spPr>
          <a:xfrm>
            <a:off x="525519" y="2233661"/>
            <a:ext cx="1764000" cy="774226"/>
          </a:xfrm>
          <a:prstGeom prst="rect">
            <a:avLst/>
          </a:prstGeom>
          <a:noFill/>
        </p:spPr>
        <p:txBody>
          <a:bodyPr wrap="square" anchor="ctr">
            <a:noAutofit/>
          </a:bodyPr>
          <a:lstStyle/>
          <a:p>
            <a:pPr marL="0" marR="0" lvl="2" algn="l" defTabSz="914400" rtl="0" eaLnBrk="1" fontAlgn="auto" latinLnBrk="0" hangingPunct="1">
              <a:lnSpc>
                <a:spcPct val="120000"/>
              </a:lnSpc>
              <a:spcBef>
                <a:spcPts val="0"/>
              </a:spcBef>
              <a:spcAft>
                <a:spcPts val="600"/>
              </a:spcAft>
              <a:buClrTx/>
              <a:buSzTx/>
              <a:tabLst/>
              <a:defRPr/>
            </a:pPr>
            <a:r>
              <a:rPr kumimoji="0" lang="en-US" sz="1000" i="0" u="none" strike="noStrike" kern="1200" cap="none" spc="0" normalizeH="0" baseline="0" noProof="0" dirty="0">
                <a:ln>
                  <a:noFill/>
                </a:ln>
                <a:effectLst/>
                <a:uLnTx/>
                <a:uFillTx/>
                <a:latin typeface="Aptos Light" panose="020B0004020202020204" pitchFamily="34" charset="0"/>
                <a:ea typeface="Calibri" panose="020F0502020204030204" pitchFamily="34" charset="0"/>
                <a:cs typeface="+mn-cs"/>
              </a:rPr>
              <a:t>86% of our global footprint is ISO 14001:2015 (Environmental Management System)</a:t>
            </a:r>
            <a:endParaRPr kumimoji="0" lang="en-IN" sz="1000" i="0" u="none" strike="noStrike" kern="1200" cap="none" spc="0" normalizeH="0" baseline="0" noProof="0" dirty="0">
              <a:ln>
                <a:noFill/>
              </a:ln>
              <a:effectLst/>
              <a:uLnTx/>
              <a:uFillTx/>
              <a:latin typeface="Aptos Light" panose="020B0004020202020204" pitchFamily="34" charset="0"/>
              <a:ea typeface="Calibri" panose="020F0502020204030204" pitchFamily="34" charset="0"/>
              <a:cs typeface="+mn-cs"/>
            </a:endParaRPr>
          </a:p>
        </p:txBody>
      </p:sp>
      <p:sp>
        <p:nvSpPr>
          <p:cNvPr id="65" name="Rectangle 64">
            <a:extLst>
              <a:ext uri="{FF2B5EF4-FFF2-40B4-BE49-F238E27FC236}">
                <a16:creationId xmlns:a16="http://schemas.microsoft.com/office/drawing/2014/main" id="{AF1F2AAE-832C-4863-9906-685EC7D61FF2}"/>
              </a:ext>
            </a:extLst>
          </p:cNvPr>
          <p:cNvSpPr>
            <a:spLocks/>
          </p:cNvSpPr>
          <p:nvPr userDrawn="1"/>
        </p:nvSpPr>
        <p:spPr>
          <a:xfrm>
            <a:off x="525519" y="3102453"/>
            <a:ext cx="1764000" cy="388065"/>
          </a:xfrm>
          <a:prstGeom prst="rect">
            <a:avLst/>
          </a:prstGeom>
          <a:noFill/>
        </p:spPr>
        <p:txBody>
          <a:bodyPr wrap="square" anchor="ctr">
            <a:noAutofit/>
          </a:bodyPr>
          <a:lstStyle/>
          <a:p>
            <a:pPr marL="0" marR="0" lvl="2" algn="l" defTabSz="914400" rtl="0" eaLnBrk="1" fontAlgn="auto" latinLnBrk="0" hangingPunct="1">
              <a:lnSpc>
                <a:spcPct val="120000"/>
              </a:lnSpc>
              <a:spcBef>
                <a:spcPts val="0"/>
              </a:spcBef>
              <a:spcAft>
                <a:spcPts val="600"/>
              </a:spcAft>
              <a:buClrTx/>
              <a:buSzTx/>
              <a:tabLst/>
              <a:defRPr/>
            </a:pPr>
            <a:r>
              <a:rPr kumimoji="0" lang="en-US" sz="1000" i="0" u="none" strike="noStrike" kern="1200" cap="none" spc="0" normalizeH="0" baseline="0" noProof="0" dirty="0">
                <a:ln>
                  <a:noFill/>
                </a:ln>
                <a:effectLst/>
                <a:uLnTx/>
                <a:uFillTx/>
                <a:latin typeface="Aptos Light" panose="020B0004020202020204" pitchFamily="34" charset="0"/>
                <a:ea typeface="Calibri" panose="020F0502020204030204" pitchFamily="34" charset="0"/>
                <a:cs typeface="+mn-cs"/>
              </a:rPr>
              <a:t>43% of our global footprint is LEED Gold Certified</a:t>
            </a:r>
            <a:endParaRPr kumimoji="0" lang="en-IN" sz="1000" i="0" u="none" strike="noStrike" kern="1200" cap="none" spc="0" normalizeH="0" baseline="0" noProof="0" dirty="0">
              <a:ln>
                <a:noFill/>
              </a:ln>
              <a:effectLst/>
              <a:uLnTx/>
              <a:uFillTx/>
              <a:latin typeface="Aptos Light" panose="020B0004020202020204" pitchFamily="34" charset="0"/>
              <a:ea typeface="Calibri" panose="020F0502020204030204" pitchFamily="34" charset="0"/>
              <a:cs typeface="+mn-cs"/>
            </a:endParaRPr>
          </a:p>
        </p:txBody>
      </p:sp>
      <p:grpSp>
        <p:nvGrpSpPr>
          <p:cNvPr id="2" name="Group 1">
            <a:extLst>
              <a:ext uri="{FF2B5EF4-FFF2-40B4-BE49-F238E27FC236}">
                <a16:creationId xmlns:a16="http://schemas.microsoft.com/office/drawing/2014/main" id="{B851D458-0897-6C5C-297C-F923E330CBFD}"/>
              </a:ext>
            </a:extLst>
          </p:cNvPr>
          <p:cNvGrpSpPr>
            <a:grpSpLocks noChangeAspect="1"/>
          </p:cNvGrpSpPr>
          <p:nvPr userDrawn="1"/>
        </p:nvGrpSpPr>
        <p:grpSpPr>
          <a:xfrm>
            <a:off x="2845949" y="1020802"/>
            <a:ext cx="8869680" cy="5466231"/>
            <a:chOff x="2983517" y="963640"/>
            <a:chExt cx="9089403" cy="5601643"/>
          </a:xfrm>
        </p:grpSpPr>
        <p:sp>
          <p:nvSpPr>
            <p:cNvPr id="49" name="TextBox 48">
              <a:extLst>
                <a:ext uri="{FF2B5EF4-FFF2-40B4-BE49-F238E27FC236}">
                  <a16:creationId xmlns:a16="http://schemas.microsoft.com/office/drawing/2014/main" id="{2B2B3245-B13E-36A8-C7AD-8C9889234D23}"/>
                </a:ext>
              </a:extLst>
            </p:cNvPr>
            <p:cNvSpPr txBox="1"/>
            <p:nvPr/>
          </p:nvSpPr>
          <p:spPr>
            <a:xfrm>
              <a:off x="2983517" y="2312060"/>
              <a:ext cx="1098058" cy="3245376"/>
            </a:xfrm>
            <a:prstGeom prst="rect">
              <a:avLst/>
            </a:prstGeom>
            <a:noFill/>
          </p:spPr>
          <p:txBody>
            <a:bodyPr wrap="none" lIns="0" tIns="0" rIns="0" bIns="0" rtlCol="0">
              <a:spAutoFit/>
            </a:bodyPr>
            <a:lstStyle/>
            <a:p>
              <a:pPr>
                <a:lnSpc>
                  <a:spcPct val="110000"/>
                </a:lnSpc>
                <a:spcAft>
                  <a:spcPts val="100"/>
                </a:spcAft>
                <a:buSzPct val="100000"/>
              </a:pPr>
              <a:r>
                <a:rPr lang="en-US" sz="1000" b="1" dirty="0">
                  <a:latin typeface="Aptos Light" panose="020B0004020202020204" pitchFamily="34" charset="0"/>
                </a:rPr>
                <a:t>AMERICAS</a:t>
              </a:r>
            </a:p>
            <a:p>
              <a:pPr>
                <a:lnSpc>
                  <a:spcPct val="110000"/>
                </a:lnSpc>
                <a:spcAft>
                  <a:spcPts val="100"/>
                </a:spcAft>
                <a:buSzPct val="100000"/>
              </a:pPr>
              <a:r>
                <a:rPr lang="en-US" sz="1000" dirty="0">
                  <a:solidFill>
                    <a:schemeClr val="accent6"/>
                  </a:solidFill>
                  <a:latin typeface="Aptos Light" panose="020B0004020202020204" pitchFamily="34" charset="0"/>
                </a:rPr>
                <a:t>Global HQ – Orange </a:t>
              </a:r>
              <a:br>
                <a:rPr lang="en-US" sz="1000" dirty="0">
                  <a:solidFill>
                    <a:schemeClr val="accent6"/>
                  </a:solidFill>
                  <a:latin typeface="Aptos Light" panose="020B0004020202020204" pitchFamily="34" charset="0"/>
                </a:rPr>
              </a:br>
              <a:r>
                <a:rPr lang="en-US" sz="1000" dirty="0">
                  <a:solidFill>
                    <a:schemeClr val="accent6"/>
                  </a:solidFill>
                  <a:latin typeface="Aptos Light" panose="020B0004020202020204" pitchFamily="34" charset="0"/>
                </a:rPr>
                <a:t>County, CA</a:t>
              </a:r>
            </a:p>
            <a:p>
              <a:pPr>
                <a:lnSpc>
                  <a:spcPct val="110000"/>
                </a:lnSpc>
                <a:spcAft>
                  <a:spcPts val="100"/>
                </a:spcAft>
                <a:buSzPct val="100000"/>
              </a:pPr>
              <a:r>
                <a:rPr lang="en-US" sz="1000" dirty="0">
                  <a:latin typeface="Aptos Light" panose="020B0004020202020204" pitchFamily="34" charset="0"/>
                </a:rPr>
                <a:t>Bentonville, AR</a:t>
              </a:r>
            </a:p>
            <a:p>
              <a:pPr>
                <a:lnSpc>
                  <a:spcPct val="110000"/>
                </a:lnSpc>
                <a:spcAft>
                  <a:spcPts val="100"/>
                </a:spcAft>
                <a:buSzPct val="100000"/>
              </a:pPr>
              <a:r>
                <a:rPr lang="en-US" sz="1000" dirty="0">
                  <a:latin typeface="Aptos Light" panose="020B0004020202020204" pitchFamily="34" charset="0"/>
                </a:rPr>
                <a:t>Chicago, IL </a:t>
              </a:r>
            </a:p>
            <a:p>
              <a:pPr>
                <a:lnSpc>
                  <a:spcPct val="110000"/>
                </a:lnSpc>
                <a:spcAft>
                  <a:spcPts val="100"/>
                </a:spcAft>
                <a:buSzPct val="100000"/>
              </a:pPr>
              <a:r>
                <a:rPr lang="en-US" sz="1000" dirty="0">
                  <a:latin typeface="Aptos Light" panose="020B0004020202020204" pitchFamily="34" charset="0"/>
                </a:rPr>
                <a:t>Norfolk, VA</a:t>
              </a:r>
            </a:p>
            <a:p>
              <a:pPr>
                <a:lnSpc>
                  <a:spcPct val="110000"/>
                </a:lnSpc>
                <a:spcAft>
                  <a:spcPts val="100"/>
                </a:spcAft>
                <a:buSzPct val="100000"/>
              </a:pPr>
              <a:r>
                <a:rPr lang="en-US" sz="1000" dirty="0">
                  <a:latin typeface="Aptos Light" panose="020B0004020202020204" pitchFamily="34" charset="0"/>
                </a:rPr>
                <a:t>Columbus, OH</a:t>
              </a:r>
            </a:p>
            <a:p>
              <a:pPr>
                <a:lnSpc>
                  <a:spcPct val="110000"/>
                </a:lnSpc>
                <a:spcAft>
                  <a:spcPts val="100"/>
                </a:spcAft>
                <a:buSzPct val="100000"/>
              </a:pPr>
              <a:r>
                <a:rPr lang="en-US" sz="1000" dirty="0">
                  <a:latin typeface="Aptos Light" panose="020B0004020202020204" pitchFamily="34" charset="0"/>
                </a:rPr>
                <a:t>Atlanta, GA</a:t>
              </a:r>
            </a:p>
            <a:p>
              <a:pPr>
                <a:lnSpc>
                  <a:spcPct val="110000"/>
                </a:lnSpc>
                <a:spcAft>
                  <a:spcPts val="100"/>
                </a:spcAft>
                <a:buSzPct val="100000"/>
              </a:pPr>
              <a:r>
                <a:rPr lang="en-US" sz="1000" dirty="0">
                  <a:latin typeface="Aptos Light" panose="020B0004020202020204" pitchFamily="34" charset="0"/>
                </a:rPr>
                <a:t>Dallas, TX</a:t>
              </a:r>
            </a:p>
            <a:p>
              <a:pPr>
                <a:lnSpc>
                  <a:spcPct val="110000"/>
                </a:lnSpc>
                <a:spcAft>
                  <a:spcPts val="100"/>
                </a:spcAft>
                <a:buSzPct val="100000"/>
              </a:pPr>
              <a:r>
                <a:rPr lang="en-US" sz="1000" dirty="0">
                  <a:latin typeface="Aptos Light" panose="020B0004020202020204" pitchFamily="34" charset="0"/>
                </a:rPr>
                <a:t>Ames, IA </a:t>
              </a:r>
            </a:p>
            <a:p>
              <a:pPr>
                <a:lnSpc>
                  <a:spcPct val="110000"/>
                </a:lnSpc>
                <a:spcAft>
                  <a:spcPts val="100"/>
                </a:spcAft>
                <a:buSzPct val="100000"/>
              </a:pPr>
              <a:r>
                <a:rPr lang="en-US" sz="1000" dirty="0">
                  <a:latin typeface="Aptos Light" panose="020B0004020202020204" pitchFamily="34" charset="0"/>
                </a:rPr>
                <a:t>Toronto, CA</a:t>
              </a:r>
            </a:p>
            <a:p>
              <a:pPr>
                <a:lnSpc>
                  <a:spcPct val="110000"/>
                </a:lnSpc>
                <a:spcAft>
                  <a:spcPts val="100"/>
                </a:spcAft>
                <a:buSzPct val="100000"/>
              </a:pPr>
              <a:r>
                <a:rPr lang="en-US" sz="1000" dirty="0">
                  <a:latin typeface="Aptos Light" panose="020B0004020202020204" pitchFamily="34" charset="0"/>
                </a:rPr>
                <a:t>Guadalajara, MX</a:t>
              </a:r>
            </a:p>
            <a:p>
              <a:pPr>
                <a:lnSpc>
                  <a:spcPct val="110000"/>
                </a:lnSpc>
                <a:spcAft>
                  <a:spcPts val="100"/>
                </a:spcAft>
                <a:buSzPct val="100000"/>
              </a:pPr>
              <a:r>
                <a:rPr lang="en-US" sz="1000" dirty="0">
                  <a:latin typeface="Aptos Light" panose="020B0004020202020204" pitchFamily="34" charset="0"/>
                </a:rPr>
                <a:t>Leon, MX</a:t>
              </a:r>
            </a:p>
            <a:p>
              <a:pPr>
                <a:lnSpc>
                  <a:spcPct val="110000"/>
                </a:lnSpc>
                <a:spcAft>
                  <a:spcPts val="100"/>
                </a:spcAft>
                <a:buSzPct val="100000"/>
              </a:pPr>
              <a:r>
                <a:rPr lang="en-US" sz="1000" dirty="0">
                  <a:latin typeface="Aptos Light" panose="020B0004020202020204" pitchFamily="34" charset="0"/>
                </a:rPr>
                <a:t>San Jose, CR</a:t>
              </a:r>
            </a:p>
            <a:p>
              <a:pPr>
                <a:lnSpc>
                  <a:spcPct val="110000"/>
                </a:lnSpc>
                <a:spcAft>
                  <a:spcPts val="100"/>
                </a:spcAft>
                <a:buSzPct val="100000"/>
              </a:pPr>
              <a:r>
                <a:rPr lang="en-US" sz="1000" dirty="0">
                  <a:latin typeface="Aptos Light" panose="020B0004020202020204" pitchFamily="34" charset="0"/>
                </a:rPr>
                <a:t>Santiago, CL</a:t>
              </a:r>
            </a:p>
            <a:p>
              <a:pPr>
                <a:lnSpc>
                  <a:spcPct val="110000"/>
                </a:lnSpc>
                <a:spcAft>
                  <a:spcPts val="100"/>
                </a:spcAft>
                <a:buSzPct val="100000"/>
              </a:pPr>
              <a:r>
                <a:rPr lang="en-US" sz="1000" dirty="0">
                  <a:latin typeface="Aptos Light" panose="020B0004020202020204" pitchFamily="34" charset="0"/>
                </a:rPr>
                <a:t>Lima, PE</a:t>
              </a:r>
            </a:p>
            <a:p>
              <a:pPr>
                <a:lnSpc>
                  <a:spcPct val="110000"/>
                </a:lnSpc>
                <a:spcAft>
                  <a:spcPts val="100"/>
                </a:spcAft>
                <a:buSzPct val="100000"/>
              </a:pPr>
              <a:r>
                <a:rPr lang="en-US" sz="1000" dirty="0">
                  <a:latin typeface="Aptos Light" panose="020B0004020202020204" pitchFamily="34" charset="0"/>
                </a:rPr>
                <a:t>Sao Paulo, BR</a:t>
              </a:r>
            </a:p>
            <a:p>
              <a:pPr>
                <a:lnSpc>
                  <a:spcPct val="110000"/>
                </a:lnSpc>
                <a:spcAft>
                  <a:spcPts val="100"/>
                </a:spcAft>
                <a:buSzPct val="100000"/>
              </a:pPr>
              <a:r>
                <a:rPr lang="en-US" sz="1000" dirty="0">
                  <a:latin typeface="Aptos Light" panose="020B0004020202020204" pitchFamily="34" charset="0"/>
                </a:rPr>
                <a:t>Buenos Aires, AR</a:t>
              </a:r>
            </a:p>
          </p:txBody>
        </p:sp>
        <p:sp>
          <p:nvSpPr>
            <p:cNvPr id="50" name="TextBox 49">
              <a:extLst>
                <a:ext uri="{FF2B5EF4-FFF2-40B4-BE49-F238E27FC236}">
                  <a16:creationId xmlns:a16="http://schemas.microsoft.com/office/drawing/2014/main" id="{A2D0F546-8C60-68B0-2206-C0C7703D57C5}"/>
                </a:ext>
              </a:extLst>
            </p:cNvPr>
            <p:cNvSpPr txBox="1"/>
            <p:nvPr/>
          </p:nvSpPr>
          <p:spPr>
            <a:xfrm>
              <a:off x="11025049" y="2450336"/>
              <a:ext cx="1047871" cy="1855251"/>
            </a:xfrm>
            <a:prstGeom prst="rect">
              <a:avLst/>
            </a:prstGeom>
            <a:noFill/>
          </p:spPr>
          <p:txBody>
            <a:bodyPr wrap="square" lIns="0" tIns="0" rIns="0" bIns="0" rtlCol="0">
              <a:spAutoFit/>
            </a:bodyPr>
            <a:lstStyle/>
            <a:p>
              <a:pPr>
                <a:lnSpc>
                  <a:spcPct val="110000"/>
                </a:lnSpc>
                <a:buSzPct val="100000"/>
              </a:pPr>
              <a:r>
                <a:rPr lang="en-US" sz="1000" b="1" dirty="0">
                  <a:latin typeface="Aptos Light" panose="020B0004020202020204" pitchFamily="34" charset="0"/>
                </a:rPr>
                <a:t>APAC</a:t>
              </a:r>
            </a:p>
            <a:p>
              <a:pPr>
                <a:lnSpc>
                  <a:spcPct val="110000"/>
                </a:lnSpc>
                <a:buSzPct val="100000"/>
              </a:pPr>
              <a:r>
                <a:rPr lang="en-US" sz="1000" dirty="0">
                  <a:solidFill>
                    <a:schemeClr val="accent3"/>
                  </a:solidFill>
                  <a:latin typeface="Aptos Light" panose="020B0004020202020204" pitchFamily="34" charset="0"/>
                </a:rPr>
                <a:t>Singapore, SG</a:t>
              </a:r>
            </a:p>
            <a:p>
              <a:pPr>
                <a:lnSpc>
                  <a:spcPct val="110000"/>
                </a:lnSpc>
                <a:buSzPct val="100000"/>
              </a:pPr>
              <a:r>
                <a:rPr lang="en-US" sz="1000" dirty="0">
                  <a:latin typeface="Aptos Light" panose="020B0004020202020204" pitchFamily="34" charset="0"/>
                </a:rPr>
                <a:t>Manila, PH</a:t>
              </a:r>
            </a:p>
            <a:p>
              <a:pPr>
                <a:lnSpc>
                  <a:spcPct val="110000"/>
                </a:lnSpc>
                <a:buSzPct val="100000"/>
              </a:pPr>
              <a:r>
                <a:rPr lang="en-US" sz="1000" dirty="0">
                  <a:latin typeface="Aptos Light" panose="020B0004020202020204" pitchFamily="34" charset="0"/>
                </a:rPr>
                <a:t>Sydney, AU</a:t>
              </a:r>
            </a:p>
            <a:p>
              <a:pPr>
                <a:lnSpc>
                  <a:spcPct val="110000"/>
                </a:lnSpc>
                <a:buSzPct val="100000"/>
              </a:pPr>
              <a:r>
                <a:rPr lang="en-US" sz="1000" dirty="0">
                  <a:latin typeface="Aptos Light" panose="020B0004020202020204" pitchFamily="34" charset="0"/>
                </a:rPr>
                <a:t>Melbourne, AU</a:t>
              </a:r>
            </a:p>
            <a:p>
              <a:pPr marL="0" marR="0" lvl="0" indent="0" algn="l" defTabSz="914400" rtl="0" eaLnBrk="1" fontAlgn="auto" latinLnBrk="0" hangingPunct="1">
                <a:lnSpc>
                  <a:spcPct val="110000"/>
                </a:lnSpc>
                <a:spcBef>
                  <a:spcPts val="0"/>
                </a:spcBef>
                <a:spcAft>
                  <a:spcPts val="0"/>
                </a:spcAft>
                <a:buClrTx/>
                <a:buSzPct val="100000"/>
                <a:buFontTx/>
                <a:buNone/>
                <a:tabLst/>
                <a:defRPr/>
              </a:pPr>
              <a:r>
                <a:rPr lang="en-US" sz="1000" dirty="0">
                  <a:latin typeface="Aptos Light" panose="020B0004020202020204" pitchFamily="34" charset="0"/>
                </a:rPr>
                <a:t>Brisbane, AU</a:t>
              </a:r>
            </a:p>
            <a:p>
              <a:pPr>
                <a:lnSpc>
                  <a:spcPct val="110000"/>
                </a:lnSpc>
                <a:buSzPct val="100000"/>
              </a:pPr>
              <a:r>
                <a:rPr lang="en-US" sz="1000" dirty="0">
                  <a:latin typeface="Aptos Light" panose="020B0004020202020204" pitchFamily="34" charset="0"/>
                </a:rPr>
                <a:t>Penang, MY</a:t>
              </a:r>
            </a:p>
            <a:p>
              <a:pPr>
                <a:lnSpc>
                  <a:spcPct val="110000"/>
                </a:lnSpc>
                <a:buSzPct val="100000"/>
              </a:pPr>
              <a:r>
                <a:rPr lang="en-US" sz="1000" dirty="0">
                  <a:latin typeface="Aptos Light" panose="020B0004020202020204" pitchFamily="34" charset="0"/>
                </a:rPr>
                <a:t>Kuala Lumpur, MY</a:t>
              </a:r>
            </a:p>
            <a:p>
              <a:pPr>
                <a:lnSpc>
                  <a:spcPct val="110000"/>
                </a:lnSpc>
                <a:buSzPct val="100000"/>
              </a:pPr>
              <a:r>
                <a:rPr lang="en-US" sz="1000" dirty="0">
                  <a:latin typeface="Aptos Light" panose="020B0004020202020204" pitchFamily="34" charset="0"/>
                </a:rPr>
                <a:t>Shanghai, CN</a:t>
              </a:r>
            </a:p>
            <a:p>
              <a:pPr>
                <a:lnSpc>
                  <a:spcPct val="110000"/>
                </a:lnSpc>
                <a:buSzPct val="100000"/>
              </a:pPr>
              <a:r>
                <a:rPr lang="en-US" sz="1000" dirty="0">
                  <a:latin typeface="Aptos Light" panose="020B0004020202020204" pitchFamily="34" charset="0"/>
                </a:rPr>
                <a:t>Taipei, TW</a:t>
              </a:r>
            </a:p>
            <a:p>
              <a:pPr>
                <a:lnSpc>
                  <a:spcPct val="110000"/>
                </a:lnSpc>
                <a:buSzPct val="100000"/>
              </a:pPr>
              <a:r>
                <a:rPr lang="en-US" sz="1000" dirty="0">
                  <a:latin typeface="Aptos Light" panose="020B0004020202020204" pitchFamily="34" charset="0"/>
                </a:rPr>
                <a:t>Hong Kong, HK</a:t>
              </a:r>
            </a:p>
          </p:txBody>
        </p:sp>
        <p:sp>
          <p:nvSpPr>
            <p:cNvPr id="51" name="TextBox 50">
              <a:extLst>
                <a:ext uri="{FF2B5EF4-FFF2-40B4-BE49-F238E27FC236}">
                  <a16:creationId xmlns:a16="http://schemas.microsoft.com/office/drawing/2014/main" id="{3283CD4C-8D5B-825C-6982-D3F99DE38C1A}"/>
                </a:ext>
              </a:extLst>
            </p:cNvPr>
            <p:cNvSpPr txBox="1"/>
            <p:nvPr/>
          </p:nvSpPr>
          <p:spPr>
            <a:xfrm>
              <a:off x="8950848" y="3803083"/>
              <a:ext cx="1099814" cy="1679627"/>
            </a:xfrm>
            <a:prstGeom prst="rect">
              <a:avLst/>
            </a:prstGeom>
            <a:noFill/>
          </p:spPr>
          <p:txBody>
            <a:bodyPr wrap="square" lIns="0" tIns="0" rIns="0" bIns="0" rtlCol="0">
              <a:spAutoFit/>
            </a:bodyPr>
            <a:lstStyle/>
            <a:p>
              <a:pPr>
                <a:lnSpc>
                  <a:spcPct val="110000"/>
                </a:lnSpc>
                <a:buSzPct val="100000"/>
              </a:pPr>
              <a:r>
                <a:rPr lang="en-US" sz="1000" b="1" dirty="0">
                  <a:latin typeface="Aptos Light" panose="020B0004020202020204" pitchFamily="34" charset="0"/>
                </a:rPr>
                <a:t>INDIA</a:t>
              </a:r>
            </a:p>
            <a:p>
              <a:pPr>
                <a:lnSpc>
                  <a:spcPct val="110000"/>
                </a:lnSpc>
                <a:buSzPct val="100000"/>
              </a:pPr>
              <a:r>
                <a:rPr lang="en-US" sz="1000" dirty="0">
                  <a:solidFill>
                    <a:schemeClr val="accent3"/>
                  </a:solidFill>
                  <a:latin typeface="Aptos Light" panose="020B0004020202020204" pitchFamily="34" charset="0"/>
                </a:rPr>
                <a:t>Trivandrum</a:t>
              </a:r>
            </a:p>
            <a:p>
              <a:pPr>
                <a:lnSpc>
                  <a:spcPct val="110000"/>
                </a:lnSpc>
                <a:buSzPct val="100000"/>
              </a:pPr>
              <a:r>
                <a:rPr lang="en-US" sz="1000" dirty="0">
                  <a:latin typeface="Aptos Light" panose="020B0004020202020204" pitchFamily="34" charset="0"/>
                </a:rPr>
                <a:t>Bangalore</a:t>
              </a:r>
            </a:p>
            <a:p>
              <a:pPr>
                <a:lnSpc>
                  <a:spcPct val="110000"/>
                </a:lnSpc>
                <a:buSzPct val="100000"/>
              </a:pPr>
              <a:r>
                <a:rPr lang="en-US" sz="1000" dirty="0">
                  <a:latin typeface="Aptos Light" panose="020B0004020202020204" pitchFamily="34" charset="0"/>
                </a:rPr>
                <a:t>Chennai</a:t>
              </a:r>
            </a:p>
            <a:p>
              <a:pPr>
                <a:lnSpc>
                  <a:spcPct val="110000"/>
                </a:lnSpc>
                <a:buSzPct val="100000"/>
              </a:pPr>
              <a:r>
                <a:rPr lang="en-US" sz="1000" dirty="0">
                  <a:latin typeface="Aptos Light" panose="020B0004020202020204" pitchFamily="34" charset="0"/>
                </a:rPr>
                <a:t>Hyderabad</a:t>
              </a:r>
            </a:p>
            <a:p>
              <a:pPr>
                <a:lnSpc>
                  <a:spcPct val="110000"/>
                </a:lnSpc>
                <a:buSzPct val="100000"/>
              </a:pPr>
              <a:r>
                <a:rPr lang="en-US" sz="1000" dirty="0">
                  <a:latin typeface="Aptos Light" panose="020B0004020202020204" pitchFamily="34" charset="0"/>
                </a:rPr>
                <a:t>Kochi</a:t>
              </a:r>
            </a:p>
            <a:p>
              <a:pPr>
                <a:lnSpc>
                  <a:spcPct val="110000"/>
                </a:lnSpc>
                <a:buSzPct val="100000"/>
              </a:pPr>
              <a:r>
                <a:rPr lang="en-US" sz="1000" dirty="0">
                  <a:latin typeface="Aptos Light" panose="020B0004020202020204" pitchFamily="34" charset="0"/>
                </a:rPr>
                <a:t>Delhi</a:t>
              </a:r>
            </a:p>
            <a:p>
              <a:pPr>
                <a:lnSpc>
                  <a:spcPct val="110000"/>
                </a:lnSpc>
                <a:buSzPct val="100000"/>
              </a:pPr>
              <a:r>
                <a:rPr lang="en-US" sz="1000" dirty="0">
                  <a:latin typeface="Aptos Light" panose="020B0004020202020204" pitchFamily="34" charset="0"/>
                </a:rPr>
                <a:t>Coimbatore </a:t>
              </a:r>
            </a:p>
            <a:p>
              <a:pPr>
                <a:lnSpc>
                  <a:spcPct val="110000"/>
                </a:lnSpc>
                <a:buSzPct val="100000"/>
              </a:pPr>
              <a:r>
                <a:rPr lang="en-US" sz="1000" dirty="0">
                  <a:latin typeface="Aptos Light" panose="020B0004020202020204" pitchFamily="34" charset="0"/>
                </a:rPr>
                <a:t>Hosur </a:t>
              </a:r>
            </a:p>
            <a:p>
              <a:pPr>
                <a:lnSpc>
                  <a:spcPct val="110000"/>
                </a:lnSpc>
                <a:buSzPct val="100000"/>
              </a:pPr>
              <a:r>
                <a:rPr lang="en-US" sz="1000" dirty="0">
                  <a:latin typeface="Aptos Light" panose="020B0004020202020204" pitchFamily="34" charset="0"/>
                </a:rPr>
                <a:t>Pune</a:t>
              </a:r>
            </a:p>
          </p:txBody>
        </p:sp>
        <p:sp>
          <p:nvSpPr>
            <p:cNvPr id="52" name="TextBox 51">
              <a:extLst>
                <a:ext uri="{FF2B5EF4-FFF2-40B4-BE49-F238E27FC236}">
                  <a16:creationId xmlns:a16="http://schemas.microsoft.com/office/drawing/2014/main" id="{275C9AD4-BDB0-A380-2AC4-917E887BFCCD}"/>
                </a:ext>
              </a:extLst>
            </p:cNvPr>
            <p:cNvSpPr txBox="1"/>
            <p:nvPr/>
          </p:nvSpPr>
          <p:spPr>
            <a:xfrm>
              <a:off x="6163343" y="2482157"/>
              <a:ext cx="670055" cy="1347420"/>
            </a:xfrm>
            <a:prstGeom prst="rect">
              <a:avLst/>
            </a:prstGeom>
            <a:noFill/>
          </p:spPr>
          <p:txBody>
            <a:bodyPr wrap="none" lIns="0" tIns="0" rIns="0" bIns="0" rtlCol="0">
              <a:spAutoFit/>
            </a:bodyPr>
            <a:lstStyle/>
            <a:p>
              <a:pPr>
                <a:lnSpc>
                  <a:spcPct val="110000"/>
                </a:lnSpc>
                <a:buSzPct val="100000"/>
              </a:pPr>
              <a:r>
                <a:rPr lang="en-US" sz="1000" b="1" dirty="0">
                  <a:latin typeface="Aptos Light" panose="020B0004020202020204" pitchFamily="34" charset="0"/>
                </a:rPr>
                <a:t>EMEA</a:t>
              </a:r>
            </a:p>
            <a:p>
              <a:pPr>
                <a:lnSpc>
                  <a:spcPct val="110000"/>
                </a:lnSpc>
                <a:buSzPct val="100000"/>
              </a:pPr>
              <a:r>
                <a:rPr lang="en-US" sz="1000" dirty="0">
                  <a:solidFill>
                    <a:schemeClr val="accent3"/>
                  </a:solidFill>
                  <a:latin typeface="Aptos Light" panose="020B0004020202020204" pitchFamily="34" charset="0"/>
                </a:rPr>
                <a:t>London, UK</a:t>
              </a:r>
            </a:p>
            <a:p>
              <a:pPr>
                <a:lnSpc>
                  <a:spcPct val="110000"/>
                </a:lnSpc>
                <a:buSzPct val="100000"/>
              </a:pPr>
              <a:r>
                <a:rPr lang="en-US" sz="1000" dirty="0">
                  <a:latin typeface="Aptos Light" panose="020B0004020202020204" pitchFamily="34" charset="0"/>
                </a:rPr>
                <a:t>Leeds, UK</a:t>
              </a:r>
            </a:p>
            <a:p>
              <a:pPr>
                <a:lnSpc>
                  <a:spcPct val="110000"/>
                </a:lnSpc>
                <a:buSzPct val="100000"/>
              </a:pPr>
              <a:r>
                <a:rPr lang="en-US" sz="1000" dirty="0">
                  <a:latin typeface="Aptos Light" panose="020B0004020202020204" pitchFamily="34" charset="0"/>
                </a:rPr>
                <a:t>Dublin, IE</a:t>
              </a:r>
            </a:p>
            <a:p>
              <a:pPr>
                <a:lnSpc>
                  <a:spcPct val="110000"/>
                </a:lnSpc>
                <a:buSzPct val="100000"/>
              </a:pPr>
              <a:r>
                <a:rPr lang="en-US" sz="1000" dirty="0">
                  <a:latin typeface="Aptos Light" panose="020B0004020202020204" pitchFamily="34" charset="0"/>
                </a:rPr>
                <a:t>Madrid, ES</a:t>
              </a:r>
            </a:p>
            <a:p>
              <a:pPr>
                <a:lnSpc>
                  <a:spcPct val="110000"/>
                </a:lnSpc>
                <a:buSzPct val="100000"/>
              </a:pPr>
              <a:r>
                <a:rPr lang="en-US" sz="1000" dirty="0">
                  <a:latin typeface="Aptos Light" panose="020B0004020202020204" pitchFamily="34" charset="0"/>
                </a:rPr>
                <a:t>Tel Aviv, IS</a:t>
              </a:r>
            </a:p>
            <a:p>
              <a:pPr>
                <a:lnSpc>
                  <a:spcPct val="110000"/>
                </a:lnSpc>
                <a:buSzPct val="100000"/>
              </a:pPr>
              <a:r>
                <a:rPr lang="en-US" sz="1000" dirty="0">
                  <a:latin typeface="Aptos Light" panose="020B0004020202020204" pitchFamily="34" charset="0"/>
                </a:rPr>
                <a:t>Cologne, DE</a:t>
              </a:r>
            </a:p>
            <a:p>
              <a:pPr>
                <a:lnSpc>
                  <a:spcPct val="110000"/>
                </a:lnSpc>
                <a:buSzPct val="100000"/>
              </a:pPr>
              <a:r>
                <a:rPr lang="en-US" sz="1000" dirty="0">
                  <a:latin typeface="Aptos Light" panose="020B0004020202020204" pitchFamily="34" charset="0"/>
                </a:rPr>
                <a:t>Lisbon, PT</a:t>
              </a:r>
            </a:p>
          </p:txBody>
        </p:sp>
        <p:sp>
          <p:nvSpPr>
            <p:cNvPr id="53" name="TextBox 52">
              <a:extLst>
                <a:ext uri="{FF2B5EF4-FFF2-40B4-BE49-F238E27FC236}">
                  <a16:creationId xmlns:a16="http://schemas.microsoft.com/office/drawing/2014/main" id="{3387A4B5-E16E-3452-1974-2EE35EC69734}"/>
                </a:ext>
              </a:extLst>
            </p:cNvPr>
            <p:cNvSpPr txBox="1"/>
            <p:nvPr/>
          </p:nvSpPr>
          <p:spPr>
            <a:xfrm>
              <a:off x="6542019" y="3863646"/>
              <a:ext cx="910506" cy="2701637"/>
            </a:xfrm>
            <a:prstGeom prst="rect">
              <a:avLst/>
            </a:prstGeom>
            <a:noFill/>
          </p:spPr>
          <p:txBody>
            <a:bodyPr wrap="none" lIns="0" tIns="0" rIns="0" bIns="0" rtlCol="0">
              <a:spAutoFit/>
            </a:bodyPr>
            <a:lstStyle/>
            <a:p>
              <a:pPr>
                <a:lnSpc>
                  <a:spcPct val="110000"/>
                </a:lnSpc>
                <a:buSzPct val="100000"/>
              </a:pPr>
              <a:r>
                <a:rPr lang="en-US" sz="1000" dirty="0">
                  <a:latin typeface="Aptos Light" panose="020B0004020202020204" pitchFamily="34" charset="0"/>
                </a:rPr>
                <a:t>Paris, FR</a:t>
              </a:r>
            </a:p>
            <a:p>
              <a:pPr>
                <a:lnSpc>
                  <a:spcPct val="110000"/>
                </a:lnSpc>
                <a:buSzPct val="100000"/>
              </a:pPr>
              <a:r>
                <a:rPr lang="en-US" sz="1000" dirty="0">
                  <a:latin typeface="Aptos Light" panose="020B0004020202020204" pitchFamily="34" charset="0"/>
                </a:rPr>
                <a:t>Gdansk, PL</a:t>
              </a:r>
            </a:p>
            <a:p>
              <a:pPr>
                <a:lnSpc>
                  <a:spcPct val="110000"/>
                </a:lnSpc>
                <a:buSzPct val="100000"/>
              </a:pPr>
              <a:r>
                <a:rPr lang="en-US" sz="1000" dirty="0">
                  <a:latin typeface="Aptos Light" panose="020B0004020202020204" pitchFamily="34" charset="0"/>
                </a:rPr>
                <a:t>Bucharest, RO</a:t>
              </a:r>
            </a:p>
            <a:p>
              <a:pPr>
                <a:lnSpc>
                  <a:spcPct val="110000"/>
                </a:lnSpc>
                <a:buSzPct val="100000"/>
              </a:pPr>
              <a:r>
                <a:rPr lang="en-US" sz="1000" dirty="0">
                  <a:latin typeface="Aptos Light" panose="020B0004020202020204" pitchFamily="34" charset="0"/>
                </a:rPr>
                <a:t>Sofia, BG</a:t>
              </a:r>
            </a:p>
            <a:p>
              <a:pPr>
                <a:lnSpc>
                  <a:spcPct val="110000"/>
                </a:lnSpc>
                <a:buSzPct val="100000"/>
              </a:pPr>
              <a:r>
                <a:rPr lang="en-US" sz="1000" dirty="0">
                  <a:latin typeface="Aptos Light" panose="020B0004020202020204" pitchFamily="34" charset="0"/>
                </a:rPr>
                <a:t>Helmond, NL</a:t>
              </a:r>
            </a:p>
            <a:p>
              <a:pPr>
                <a:lnSpc>
                  <a:spcPct val="110000"/>
                </a:lnSpc>
                <a:buSzPct val="100000"/>
              </a:pPr>
              <a:r>
                <a:rPr lang="en-US" sz="1000" dirty="0">
                  <a:latin typeface="Aptos Light" panose="020B0004020202020204" pitchFamily="34" charset="0"/>
                </a:rPr>
                <a:t>Barcelona, ES</a:t>
              </a:r>
            </a:p>
            <a:p>
              <a:pPr>
                <a:lnSpc>
                  <a:spcPct val="110000"/>
                </a:lnSpc>
                <a:buSzPct val="100000"/>
              </a:pPr>
              <a:r>
                <a:rPr lang="en-US" sz="1000" b="0" dirty="0">
                  <a:latin typeface="Aptos Light" panose="020B0004020202020204" pitchFamily="34" charset="0"/>
                </a:rPr>
                <a:t>Bilbao, ES</a:t>
              </a:r>
            </a:p>
            <a:p>
              <a:pPr>
                <a:lnSpc>
                  <a:spcPct val="110000"/>
                </a:lnSpc>
                <a:buSzPct val="100000"/>
              </a:pPr>
              <a:r>
                <a:rPr lang="en-US" sz="1000" dirty="0">
                  <a:latin typeface="Aptos Light" panose="020B0004020202020204" pitchFamily="34" charset="0"/>
                </a:rPr>
                <a:t>Salamanca, ES</a:t>
              </a:r>
            </a:p>
            <a:p>
              <a:pPr>
                <a:lnSpc>
                  <a:spcPct val="110000"/>
                </a:lnSpc>
                <a:buSzPct val="100000"/>
              </a:pPr>
              <a:r>
                <a:rPr lang="en-US" sz="1000" dirty="0">
                  <a:latin typeface="Aptos Light" panose="020B0004020202020204" pitchFamily="34" charset="0"/>
                </a:rPr>
                <a:t>Valencia, ES</a:t>
              </a:r>
            </a:p>
            <a:p>
              <a:pPr>
                <a:lnSpc>
                  <a:spcPct val="110000"/>
                </a:lnSpc>
                <a:buSzPct val="100000"/>
              </a:pPr>
              <a:r>
                <a:rPr lang="en-US" sz="1000" dirty="0">
                  <a:latin typeface="Aptos Light" panose="020B0004020202020204" pitchFamily="34" charset="0"/>
                </a:rPr>
                <a:t>Zaragoza, ES</a:t>
              </a:r>
            </a:p>
            <a:p>
              <a:pPr>
                <a:lnSpc>
                  <a:spcPct val="110000"/>
                </a:lnSpc>
                <a:buSzPct val="100000"/>
              </a:pPr>
              <a:r>
                <a:rPr lang="en-US" sz="1000" dirty="0">
                  <a:latin typeface="Aptos Light" panose="020B0004020202020204" pitchFamily="34" charset="0"/>
                </a:rPr>
                <a:t>Copenhagen, DK</a:t>
              </a:r>
            </a:p>
            <a:p>
              <a:pPr>
                <a:lnSpc>
                  <a:spcPct val="110000"/>
                </a:lnSpc>
                <a:buSzPct val="100000"/>
              </a:pPr>
              <a:r>
                <a:rPr lang="en-US" sz="1000" dirty="0">
                  <a:latin typeface="Aptos Light" panose="020B0004020202020204" pitchFamily="34" charset="0"/>
                </a:rPr>
                <a:t>Zurich, CH</a:t>
              </a:r>
            </a:p>
            <a:p>
              <a:pPr>
                <a:lnSpc>
                  <a:spcPct val="110000"/>
                </a:lnSpc>
                <a:buSzPct val="100000"/>
              </a:pPr>
              <a:r>
                <a:rPr lang="en-US" sz="1000" dirty="0">
                  <a:latin typeface="Aptos Light" panose="020B0004020202020204" pitchFamily="34" charset="0"/>
                </a:rPr>
                <a:t>Fribourg, CH</a:t>
              </a:r>
            </a:p>
            <a:p>
              <a:pPr>
                <a:lnSpc>
                  <a:spcPct val="110000"/>
                </a:lnSpc>
                <a:buSzPct val="100000"/>
              </a:pPr>
              <a:r>
                <a:rPr lang="en-US" sz="1000" dirty="0">
                  <a:latin typeface="Aptos Light" panose="020B0004020202020204" pitchFamily="34" charset="0"/>
                </a:rPr>
                <a:t>Kyiv, UA</a:t>
              </a:r>
            </a:p>
            <a:p>
              <a:pPr>
                <a:lnSpc>
                  <a:spcPct val="110000"/>
                </a:lnSpc>
                <a:buSzPct val="100000"/>
              </a:pPr>
              <a:r>
                <a:rPr lang="en-US" sz="1000" dirty="0">
                  <a:latin typeface="Aptos Light" panose="020B0004020202020204" pitchFamily="34" charset="0"/>
                </a:rPr>
                <a:t>Prague, CZ</a:t>
              </a:r>
            </a:p>
            <a:p>
              <a:pPr>
                <a:lnSpc>
                  <a:spcPct val="110000"/>
                </a:lnSpc>
                <a:buSzPct val="100000"/>
              </a:pPr>
              <a:r>
                <a:rPr lang="en-US" sz="1000" dirty="0">
                  <a:latin typeface="Aptos Light" panose="020B0004020202020204" pitchFamily="34" charset="0"/>
                </a:rPr>
                <a:t>Cape Town, ZA</a:t>
              </a:r>
            </a:p>
          </p:txBody>
        </p:sp>
        <p:sp>
          <p:nvSpPr>
            <p:cNvPr id="54" name="World">
              <a:extLst>
                <a:ext uri="{FF2B5EF4-FFF2-40B4-BE49-F238E27FC236}">
                  <a16:creationId xmlns:a16="http://schemas.microsoft.com/office/drawing/2014/main" id="{E63614DD-7305-E794-E912-7BE54A0C8DEE}"/>
                </a:ext>
              </a:extLst>
            </p:cNvPr>
            <p:cNvSpPr>
              <a:spLocks noChangeAspect="1" noEditPoints="1"/>
            </p:cNvSpPr>
            <p:nvPr/>
          </p:nvSpPr>
          <p:spPr bwMode="auto">
            <a:xfrm>
              <a:off x="3197218" y="963640"/>
              <a:ext cx="8858218" cy="4592051"/>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55" name="Square">
              <a:extLst>
                <a:ext uri="{FF2B5EF4-FFF2-40B4-BE49-F238E27FC236}">
                  <a16:creationId xmlns:a16="http://schemas.microsoft.com/office/drawing/2014/main" id="{CFE1932C-A489-6519-6CA1-9FE74664AD13}"/>
                </a:ext>
              </a:extLst>
            </p:cNvPr>
            <p:cNvSpPr>
              <a:spLocks noChangeAspect="1"/>
            </p:cNvSpPr>
            <p:nvPr/>
          </p:nvSpPr>
          <p:spPr bwMode="auto">
            <a:xfrm>
              <a:off x="4218572" y="2786673"/>
              <a:ext cx="117218" cy="117073"/>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58" name="Square">
              <a:extLst>
                <a:ext uri="{FF2B5EF4-FFF2-40B4-BE49-F238E27FC236}">
                  <a16:creationId xmlns:a16="http://schemas.microsoft.com/office/drawing/2014/main" id="{D3ADB5A3-82A5-9C02-D364-A2E2DBFD63A2}"/>
                </a:ext>
              </a:extLst>
            </p:cNvPr>
            <p:cNvSpPr>
              <a:spLocks noChangeAspect="1"/>
            </p:cNvSpPr>
            <p:nvPr/>
          </p:nvSpPr>
          <p:spPr bwMode="auto">
            <a:xfrm>
              <a:off x="5120977" y="2381748"/>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66" name="Square">
              <a:extLst>
                <a:ext uri="{FF2B5EF4-FFF2-40B4-BE49-F238E27FC236}">
                  <a16:creationId xmlns:a16="http://schemas.microsoft.com/office/drawing/2014/main" id="{01E1404F-FFC8-7407-AF6B-DB0DF7441A74}"/>
                </a:ext>
              </a:extLst>
            </p:cNvPr>
            <p:cNvSpPr>
              <a:spLocks noChangeAspect="1"/>
            </p:cNvSpPr>
            <p:nvPr/>
          </p:nvSpPr>
          <p:spPr bwMode="auto">
            <a:xfrm>
              <a:off x="5346388" y="2767161"/>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67" name="Square">
              <a:extLst>
                <a:ext uri="{FF2B5EF4-FFF2-40B4-BE49-F238E27FC236}">
                  <a16:creationId xmlns:a16="http://schemas.microsoft.com/office/drawing/2014/main" id="{5B81512F-8771-C861-13C3-AF82649FBF59}"/>
                </a:ext>
              </a:extLst>
            </p:cNvPr>
            <p:cNvSpPr>
              <a:spLocks noChangeAspect="1"/>
            </p:cNvSpPr>
            <p:nvPr/>
          </p:nvSpPr>
          <p:spPr bwMode="auto">
            <a:xfrm>
              <a:off x="5026474" y="2767161"/>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68" name="Square">
              <a:extLst>
                <a:ext uri="{FF2B5EF4-FFF2-40B4-BE49-F238E27FC236}">
                  <a16:creationId xmlns:a16="http://schemas.microsoft.com/office/drawing/2014/main" id="{3E832451-4F22-D8FF-64B2-FBE5CF44AAB4}"/>
                </a:ext>
              </a:extLst>
            </p:cNvPr>
            <p:cNvSpPr>
              <a:spLocks noChangeAspect="1"/>
            </p:cNvSpPr>
            <p:nvPr/>
          </p:nvSpPr>
          <p:spPr bwMode="auto">
            <a:xfrm>
              <a:off x="5311053" y="2538456"/>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69" name="Square">
              <a:extLst>
                <a:ext uri="{FF2B5EF4-FFF2-40B4-BE49-F238E27FC236}">
                  <a16:creationId xmlns:a16="http://schemas.microsoft.com/office/drawing/2014/main" id="{F0DC335A-EA1D-A22B-73F2-6AD85CA8ED3D}"/>
                </a:ext>
              </a:extLst>
            </p:cNvPr>
            <p:cNvSpPr>
              <a:spLocks noChangeAspect="1"/>
            </p:cNvSpPr>
            <p:nvPr/>
          </p:nvSpPr>
          <p:spPr bwMode="auto">
            <a:xfrm>
              <a:off x="5181190" y="2888494"/>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70" name="Square">
              <a:extLst>
                <a:ext uri="{FF2B5EF4-FFF2-40B4-BE49-F238E27FC236}">
                  <a16:creationId xmlns:a16="http://schemas.microsoft.com/office/drawing/2014/main" id="{3F48A4D7-BC94-D3A3-F485-A073B9A6E168}"/>
                </a:ext>
              </a:extLst>
            </p:cNvPr>
            <p:cNvSpPr>
              <a:spLocks noChangeAspect="1"/>
            </p:cNvSpPr>
            <p:nvPr/>
          </p:nvSpPr>
          <p:spPr bwMode="auto">
            <a:xfrm>
              <a:off x="4946004" y="2933145"/>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71" name="Square">
              <a:extLst>
                <a:ext uri="{FF2B5EF4-FFF2-40B4-BE49-F238E27FC236}">
                  <a16:creationId xmlns:a16="http://schemas.microsoft.com/office/drawing/2014/main" id="{98853B89-0EAA-566D-8609-868DF9733425}"/>
                </a:ext>
              </a:extLst>
            </p:cNvPr>
            <p:cNvSpPr>
              <a:spLocks noChangeAspect="1"/>
            </p:cNvSpPr>
            <p:nvPr/>
          </p:nvSpPr>
          <p:spPr bwMode="auto">
            <a:xfrm>
              <a:off x="4766794" y="2409695"/>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72" name="Square">
              <a:extLst>
                <a:ext uri="{FF2B5EF4-FFF2-40B4-BE49-F238E27FC236}">
                  <a16:creationId xmlns:a16="http://schemas.microsoft.com/office/drawing/2014/main" id="{ADA127F2-FA67-93DA-4A2E-35E4471389E9}"/>
                </a:ext>
              </a:extLst>
            </p:cNvPr>
            <p:cNvSpPr>
              <a:spLocks noChangeAspect="1"/>
            </p:cNvSpPr>
            <p:nvPr/>
          </p:nvSpPr>
          <p:spPr bwMode="auto">
            <a:xfrm>
              <a:off x="5495321" y="2272957"/>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73" name="Square">
              <a:extLst>
                <a:ext uri="{FF2B5EF4-FFF2-40B4-BE49-F238E27FC236}">
                  <a16:creationId xmlns:a16="http://schemas.microsoft.com/office/drawing/2014/main" id="{9FA77DA2-3FC7-495F-D44B-F154A7E0DC05}"/>
                </a:ext>
              </a:extLst>
            </p:cNvPr>
            <p:cNvSpPr>
              <a:spLocks noChangeAspect="1"/>
            </p:cNvSpPr>
            <p:nvPr/>
          </p:nvSpPr>
          <p:spPr bwMode="auto">
            <a:xfrm>
              <a:off x="4985076" y="3405652"/>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74" name="Square">
              <a:extLst>
                <a:ext uri="{FF2B5EF4-FFF2-40B4-BE49-F238E27FC236}">
                  <a16:creationId xmlns:a16="http://schemas.microsoft.com/office/drawing/2014/main" id="{B01CEC6B-8AC4-DC71-972F-FC3A31D1D102}"/>
                </a:ext>
              </a:extLst>
            </p:cNvPr>
            <p:cNvSpPr>
              <a:spLocks noChangeAspect="1"/>
            </p:cNvSpPr>
            <p:nvPr/>
          </p:nvSpPr>
          <p:spPr bwMode="auto">
            <a:xfrm>
              <a:off x="4827563" y="3326016"/>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75" name="Square">
              <a:extLst>
                <a:ext uri="{FF2B5EF4-FFF2-40B4-BE49-F238E27FC236}">
                  <a16:creationId xmlns:a16="http://schemas.microsoft.com/office/drawing/2014/main" id="{C2EB37BD-36B4-E020-D6A4-A41ABDE56512}"/>
                </a:ext>
              </a:extLst>
            </p:cNvPr>
            <p:cNvSpPr>
              <a:spLocks noChangeAspect="1"/>
            </p:cNvSpPr>
            <p:nvPr/>
          </p:nvSpPr>
          <p:spPr bwMode="auto">
            <a:xfrm>
              <a:off x="5126000" y="3492635"/>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76" name="Square">
              <a:extLst>
                <a:ext uri="{FF2B5EF4-FFF2-40B4-BE49-F238E27FC236}">
                  <a16:creationId xmlns:a16="http://schemas.microsoft.com/office/drawing/2014/main" id="{DEFCDE5A-4505-4ADD-5441-66419C3F769C}"/>
                </a:ext>
              </a:extLst>
            </p:cNvPr>
            <p:cNvSpPr>
              <a:spLocks noChangeAspect="1"/>
            </p:cNvSpPr>
            <p:nvPr/>
          </p:nvSpPr>
          <p:spPr bwMode="auto">
            <a:xfrm>
              <a:off x="5518800" y="4674489"/>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77" name="Square">
              <a:extLst>
                <a:ext uri="{FF2B5EF4-FFF2-40B4-BE49-F238E27FC236}">
                  <a16:creationId xmlns:a16="http://schemas.microsoft.com/office/drawing/2014/main" id="{A8CBA7BD-87D4-8425-B833-24DF203F9B96}"/>
                </a:ext>
              </a:extLst>
            </p:cNvPr>
            <p:cNvSpPr>
              <a:spLocks noChangeAspect="1"/>
            </p:cNvSpPr>
            <p:nvPr/>
          </p:nvSpPr>
          <p:spPr bwMode="auto">
            <a:xfrm>
              <a:off x="5417177" y="4097664"/>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78" name="Square">
              <a:extLst>
                <a:ext uri="{FF2B5EF4-FFF2-40B4-BE49-F238E27FC236}">
                  <a16:creationId xmlns:a16="http://schemas.microsoft.com/office/drawing/2014/main" id="{619DE23F-B307-C5FD-4873-F4B77780EC25}"/>
                </a:ext>
              </a:extLst>
            </p:cNvPr>
            <p:cNvSpPr>
              <a:spLocks noChangeAspect="1"/>
            </p:cNvSpPr>
            <p:nvPr/>
          </p:nvSpPr>
          <p:spPr bwMode="auto">
            <a:xfrm>
              <a:off x="6085199" y="4614584"/>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79" name="Square">
              <a:extLst>
                <a:ext uri="{FF2B5EF4-FFF2-40B4-BE49-F238E27FC236}">
                  <a16:creationId xmlns:a16="http://schemas.microsoft.com/office/drawing/2014/main" id="{35834017-6783-F622-29ED-909A620F3EA4}"/>
                </a:ext>
              </a:extLst>
            </p:cNvPr>
            <p:cNvSpPr>
              <a:spLocks noChangeAspect="1"/>
            </p:cNvSpPr>
            <p:nvPr/>
          </p:nvSpPr>
          <p:spPr bwMode="auto">
            <a:xfrm>
              <a:off x="5815324" y="4898217"/>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80" name="Square">
              <a:extLst>
                <a:ext uri="{FF2B5EF4-FFF2-40B4-BE49-F238E27FC236}">
                  <a16:creationId xmlns:a16="http://schemas.microsoft.com/office/drawing/2014/main" id="{B1A4B570-3608-5706-DECB-03C94ABD1826}"/>
                </a:ext>
              </a:extLst>
            </p:cNvPr>
            <p:cNvSpPr>
              <a:spLocks noChangeAspect="1"/>
            </p:cNvSpPr>
            <p:nvPr/>
          </p:nvSpPr>
          <p:spPr bwMode="auto">
            <a:xfrm>
              <a:off x="7206037" y="2304280"/>
              <a:ext cx="117218" cy="117073"/>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81" name="Square">
              <a:extLst>
                <a:ext uri="{FF2B5EF4-FFF2-40B4-BE49-F238E27FC236}">
                  <a16:creationId xmlns:a16="http://schemas.microsoft.com/office/drawing/2014/main" id="{C932E0DA-5256-CEB4-5644-23B1D5D7D1A3}"/>
                </a:ext>
              </a:extLst>
            </p:cNvPr>
            <p:cNvSpPr>
              <a:spLocks noChangeAspect="1"/>
            </p:cNvSpPr>
            <p:nvPr/>
          </p:nvSpPr>
          <p:spPr bwMode="auto">
            <a:xfrm>
              <a:off x="9148033" y="3600774"/>
              <a:ext cx="117218" cy="117073"/>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82" name="Square">
              <a:extLst>
                <a:ext uri="{FF2B5EF4-FFF2-40B4-BE49-F238E27FC236}">
                  <a16:creationId xmlns:a16="http://schemas.microsoft.com/office/drawing/2014/main" id="{8508CD94-F215-72C8-87DC-D36DEA6A4ACB}"/>
                </a:ext>
              </a:extLst>
            </p:cNvPr>
            <p:cNvSpPr>
              <a:spLocks noChangeAspect="1"/>
            </p:cNvSpPr>
            <p:nvPr/>
          </p:nvSpPr>
          <p:spPr bwMode="auto">
            <a:xfrm>
              <a:off x="9792956" y="3626524"/>
              <a:ext cx="117218" cy="117073"/>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83" name="Square">
              <a:extLst>
                <a:ext uri="{FF2B5EF4-FFF2-40B4-BE49-F238E27FC236}">
                  <a16:creationId xmlns:a16="http://schemas.microsoft.com/office/drawing/2014/main" id="{898013C2-788F-1923-CACC-8A23E58BECD5}"/>
                </a:ext>
              </a:extLst>
            </p:cNvPr>
            <p:cNvSpPr>
              <a:spLocks noChangeAspect="1"/>
            </p:cNvSpPr>
            <p:nvPr/>
          </p:nvSpPr>
          <p:spPr bwMode="auto">
            <a:xfrm>
              <a:off x="7186502" y="2193369"/>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84" name="Square">
              <a:extLst>
                <a:ext uri="{FF2B5EF4-FFF2-40B4-BE49-F238E27FC236}">
                  <a16:creationId xmlns:a16="http://schemas.microsoft.com/office/drawing/2014/main" id="{AE7A81A3-B44C-1246-FFC2-A150A8DC898C}"/>
                </a:ext>
              </a:extLst>
            </p:cNvPr>
            <p:cNvSpPr>
              <a:spLocks noChangeAspect="1"/>
            </p:cNvSpPr>
            <p:nvPr/>
          </p:nvSpPr>
          <p:spPr bwMode="auto">
            <a:xfrm>
              <a:off x="10389451" y="3563357"/>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85" name="Square">
              <a:extLst>
                <a:ext uri="{FF2B5EF4-FFF2-40B4-BE49-F238E27FC236}">
                  <a16:creationId xmlns:a16="http://schemas.microsoft.com/office/drawing/2014/main" id="{ACEABF90-3212-A20D-7CD6-85CAB379750E}"/>
                </a:ext>
              </a:extLst>
            </p:cNvPr>
            <p:cNvSpPr>
              <a:spLocks noChangeAspect="1"/>
            </p:cNvSpPr>
            <p:nvPr/>
          </p:nvSpPr>
          <p:spPr bwMode="auto">
            <a:xfrm>
              <a:off x="11095354" y="4653608"/>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86" name="Square">
              <a:extLst>
                <a:ext uri="{FF2B5EF4-FFF2-40B4-BE49-F238E27FC236}">
                  <a16:creationId xmlns:a16="http://schemas.microsoft.com/office/drawing/2014/main" id="{EE61F5C3-DA6F-E8CE-F8B7-955B010FD276}"/>
                </a:ext>
              </a:extLst>
            </p:cNvPr>
            <p:cNvSpPr>
              <a:spLocks noChangeAspect="1"/>
            </p:cNvSpPr>
            <p:nvPr/>
          </p:nvSpPr>
          <p:spPr bwMode="auto">
            <a:xfrm>
              <a:off x="11095354" y="4495201"/>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87" name="Square">
              <a:extLst>
                <a:ext uri="{FF2B5EF4-FFF2-40B4-BE49-F238E27FC236}">
                  <a16:creationId xmlns:a16="http://schemas.microsoft.com/office/drawing/2014/main" id="{A726A506-756D-A9B5-8C05-1E2F468CCD9A}"/>
                </a:ext>
              </a:extLst>
            </p:cNvPr>
            <p:cNvSpPr>
              <a:spLocks noChangeAspect="1"/>
            </p:cNvSpPr>
            <p:nvPr/>
          </p:nvSpPr>
          <p:spPr bwMode="auto">
            <a:xfrm>
              <a:off x="9869049" y="3742750"/>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88" name="Square">
              <a:extLst>
                <a:ext uri="{FF2B5EF4-FFF2-40B4-BE49-F238E27FC236}">
                  <a16:creationId xmlns:a16="http://schemas.microsoft.com/office/drawing/2014/main" id="{979CB38D-5600-CD33-0E6A-2955FE97B7E5}"/>
                </a:ext>
              </a:extLst>
            </p:cNvPr>
            <p:cNvSpPr>
              <a:spLocks noChangeAspect="1"/>
            </p:cNvSpPr>
            <p:nvPr/>
          </p:nvSpPr>
          <p:spPr bwMode="auto">
            <a:xfrm>
              <a:off x="10259656" y="3102452"/>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89" name="Square">
              <a:extLst>
                <a:ext uri="{FF2B5EF4-FFF2-40B4-BE49-F238E27FC236}">
                  <a16:creationId xmlns:a16="http://schemas.microsoft.com/office/drawing/2014/main" id="{C774FCBF-D2C3-7C61-35D5-F7B114A2C7D7}"/>
                </a:ext>
              </a:extLst>
            </p:cNvPr>
            <p:cNvSpPr>
              <a:spLocks noChangeAspect="1"/>
            </p:cNvSpPr>
            <p:nvPr/>
          </p:nvSpPr>
          <p:spPr bwMode="auto">
            <a:xfrm>
              <a:off x="10093206" y="3270224"/>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90" name="Square">
              <a:extLst>
                <a:ext uri="{FF2B5EF4-FFF2-40B4-BE49-F238E27FC236}">
                  <a16:creationId xmlns:a16="http://schemas.microsoft.com/office/drawing/2014/main" id="{CC63DE46-1C34-E199-7CB9-23A1BF56A7CD}"/>
                </a:ext>
              </a:extLst>
            </p:cNvPr>
            <p:cNvSpPr>
              <a:spLocks noChangeAspect="1"/>
            </p:cNvSpPr>
            <p:nvPr/>
          </p:nvSpPr>
          <p:spPr bwMode="auto">
            <a:xfrm>
              <a:off x="7413453" y="2374800"/>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91" name="Square">
              <a:extLst>
                <a:ext uri="{FF2B5EF4-FFF2-40B4-BE49-F238E27FC236}">
                  <a16:creationId xmlns:a16="http://schemas.microsoft.com/office/drawing/2014/main" id="{E6BE4679-D19A-E106-2081-E390746EF52E}"/>
                </a:ext>
              </a:extLst>
            </p:cNvPr>
            <p:cNvSpPr>
              <a:spLocks noChangeAspect="1"/>
            </p:cNvSpPr>
            <p:nvPr/>
          </p:nvSpPr>
          <p:spPr bwMode="auto">
            <a:xfrm>
              <a:off x="7091469" y="2737742"/>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92" name="Square">
              <a:extLst>
                <a:ext uri="{FF2B5EF4-FFF2-40B4-BE49-F238E27FC236}">
                  <a16:creationId xmlns:a16="http://schemas.microsoft.com/office/drawing/2014/main" id="{2E6B2018-801D-4364-AD08-337F09FB2296}"/>
                </a:ext>
              </a:extLst>
            </p:cNvPr>
            <p:cNvSpPr>
              <a:spLocks noChangeAspect="1"/>
            </p:cNvSpPr>
            <p:nvPr/>
          </p:nvSpPr>
          <p:spPr bwMode="auto">
            <a:xfrm>
              <a:off x="7358166" y="2482027"/>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93" name="Square">
              <a:extLst>
                <a:ext uri="{FF2B5EF4-FFF2-40B4-BE49-F238E27FC236}">
                  <a16:creationId xmlns:a16="http://schemas.microsoft.com/office/drawing/2014/main" id="{579336E2-5106-03C2-0D61-84892213C6C8}"/>
                </a:ext>
              </a:extLst>
            </p:cNvPr>
            <p:cNvSpPr>
              <a:spLocks noChangeAspect="1"/>
            </p:cNvSpPr>
            <p:nvPr/>
          </p:nvSpPr>
          <p:spPr bwMode="auto">
            <a:xfrm>
              <a:off x="7676218" y="2241725"/>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94" name="Square">
              <a:extLst>
                <a:ext uri="{FF2B5EF4-FFF2-40B4-BE49-F238E27FC236}">
                  <a16:creationId xmlns:a16="http://schemas.microsoft.com/office/drawing/2014/main" id="{094A02E2-7B10-AE9E-05C4-0120BD475737}"/>
                </a:ext>
              </a:extLst>
            </p:cNvPr>
            <p:cNvSpPr>
              <a:spLocks noChangeAspect="1"/>
            </p:cNvSpPr>
            <p:nvPr/>
          </p:nvSpPr>
          <p:spPr bwMode="auto">
            <a:xfrm>
              <a:off x="8384508" y="2610862"/>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95" name="Square">
              <a:extLst>
                <a:ext uri="{FF2B5EF4-FFF2-40B4-BE49-F238E27FC236}">
                  <a16:creationId xmlns:a16="http://schemas.microsoft.com/office/drawing/2014/main" id="{A9380B0F-EE95-60ED-503C-180F7AFB2E6C}"/>
                </a:ext>
              </a:extLst>
            </p:cNvPr>
            <p:cNvSpPr>
              <a:spLocks noChangeAspect="1"/>
            </p:cNvSpPr>
            <p:nvPr/>
          </p:nvSpPr>
          <p:spPr bwMode="auto">
            <a:xfrm>
              <a:off x="8290735" y="2702771"/>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96" name="Square">
              <a:extLst>
                <a:ext uri="{FF2B5EF4-FFF2-40B4-BE49-F238E27FC236}">
                  <a16:creationId xmlns:a16="http://schemas.microsoft.com/office/drawing/2014/main" id="{51B0597E-4D73-0F41-00B6-96FEB1FEA95B}"/>
                </a:ext>
              </a:extLst>
            </p:cNvPr>
            <p:cNvSpPr>
              <a:spLocks noChangeAspect="1"/>
            </p:cNvSpPr>
            <p:nvPr/>
          </p:nvSpPr>
          <p:spPr bwMode="auto">
            <a:xfrm>
              <a:off x="9119418" y="3496923"/>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97" name="Square">
              <a:extLst>
                <a:ext uri="{FF2B5EF4-FFF2-40B4-BE49-F238E27FC236}">
                  <a16:creationId xmlns:a16="http://schemas.microsoft.com/office/drawing/2014/main" id="{962C365F-9CB6-ABD5-DF5C-283B5B32040F}"/>
                </a:ext>
              </a:extLst>
            </p:cNvPr>
            <p:cNvSpPr>
              <a:spLocks noChangeAspect="1"/>
            </p:cNvSpPr>
            <p:nvPr/>
          </p:nvSpPr>
          <p:spPr bwMode="auto">
            <a:xfrm>
              <a:off x="9220258" y="3351319"/>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98" name="Square">
              <a:extLst>
                <a:ext uri="{FF2B5EF4-FFF2-40B4-BE49-F238E27FC236}">
                  <a16:creationId xmlns:a16="http://schemas.microsoft.com/office/drawing/2014/main" id="{F483F5E1-FB08-66DB-C1CC-697364E3FC7E}"/>
                </a:ext>
              </a:extLst>
            </p:cNvPr>
            <p:cNvSpPr>
              <a:spLocks noChangeAspect="1"/>
            </p:cNvSpPr>
            <p:nvPr/>
          </p:nvSpPr>
          <p:spPr bwMode="auto">
            <a:xfrm>
              <a:off x="9069889" y="3116842"/>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99" name="Square">
              <a:extLst>
                <a:ext uri="{FF2B5EF4-FFF2-40B4-BE49-F238E27FC236}">
                  <a16:creationId xmlns:a16="http://schemas.microsoft.com/office/drawing/2014/main" id="{B204F3C9-4E96-7532-1236-98125E0FE025}"/>
                </a:ext>
              </a:extLst>
            </p:cNvPr>
            <p:cNvSpPr>
              <a:spLocks noChangeAspect="1"/>
            </p:cNvSpPr>
            <p:nvPr/>
          </p:nvSpPr>
          <p:spPr bwMode="auto">
            <a:xfrm>
              <a:off x="7037387" y="2272956"/>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100" name="Square">
              <a:extLst>
                <a:ext uri="{FF2B5EF4-FFF2-40B4-BE49-F238E27FC236}">
                  <a16:creationId xmlns:a16="http://schemas.microsoft.com/office/drawing/2014/main" id="{15D77EAE-3D32-B67F-2FB5-6A469CAC86E7}"/>
                </a:ext>
              </a:extLst>
            </p:cNvPr>
            <p:cNvSpPr>
              <a:spLocks noChangeAspect="1"/>
            </p:cNvSpPr>
            <p:nvPr/>
          </p:nvSpPr>
          <p:spPr bwMode="auto">
            <a:xfrm>
              <a:off x="8167494" y="3077817"/>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101" name="Square">
              <a:extLst>
                <a:ext uri="{FF2B5EF4-FFF2-40B4-BE49-F238E27FC236}">
                  <a16:creationId xmlns:a16="http://schemas.microsoft.com/office/drawing/2014/main" id="{3CB461B3-6507-DF14-AC49-C03DC56D5F7F}"/>
                </a:ext>
              </a:extLst>
            </p:cNvPr>
            <p:cNvSpPr>
              <a:spLocks noChangeAspect="1"/>
            </p:cNvSpPr>
            <p:nvPr userDrawn="1"/>
          </p:nvSpPr>
          <p:spPr bwMode="auto">
            <a:xfrm>
              <a:off x="10871541" y="4797838"/>
              <a:ext cx="117218" cy="117073"/>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grpSp>
    </p:spTree>
    <p:extLst>
      <p:ext uri="{BB962C8B-B14F-4D97-AF65-F5344CB8AC3E}">
        <p14:creationId xmlns:p14="http://schemas.microsoft.com/office/powerpoint/2010/main" val="3219432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5">
    <p:bg>
      <p:bgRef idx="1001">
        <a:schemeClr val="bg1"/>
      </p:bgRef>
    </p:bg>
    <p:spTree>
      <p:nvGrpSpPr>
        <p:cNvPr id="1" name=""/>
        <p:cNvGrpSpPr/>
        <p:nvPr/>
      </p:nvGrpSpPr>
      <p:grpSpPr>
        <a:xfrm>
          <a:off x="0" y="0"/>
          <a:ext cx="0" cy="0"/>
          <a:chOff x="0" y="0"/>
          <a:chExt cx="0" cy="0"/>
        </a:xfrm>
      </p:grpSpPr>
      <p:pic>
        <p:nvPicPr>
          <p:cNvPr id="4" name="Picture Placeholder 9" descr="A picture containing sky, water, outdoor&#10;&#10;Description automatically generated">
            <a:extLst>
              <a:ext uri="{FF2B5EF4-FFF2-40B4-BE49-F238E27FC236}">
                <a16:creationId xmlns:a16="http://schemas.microsoft.com/office/drawing/2014/main" id="{EDFC6823-FF63-4F4F-9127-CAA6E3928ED0}"/>
              </a:ext>
            </a:extLst>
          </p:cNvPr>
          <p:cNvPicPr>
            <a:picLocks noChangeAspect="1"/>
          </p:cNvPicPr>
          <p:nvPr userDrawn="1"/>
        </p:nvPicPr>
        <p:blipFill rotWithShape="1">
          <a:blip r:embed="rId2"/>
          <a:srcRect l="74" r="3839" b="3765"/>
          <a:stretch/>
        </p:blipFill>
        <p:spPr>
          <a:xfrm>
            <a:off x="0" y="0"/>
            <a:ext cx="12192000" cy="6856413"/>
          </a:xfrm>
          <a:prstGeom prst="rect">
            <a:avLst/>
          </a:prstGeom>
        </p:spPr>
      </p:pic>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337946" y="1623058"/>
            <a:ext cx="4532630" cy="3737611"/>
          </a:xfrm>
          <a:solidFill>
            <a:srgbClr val="006E74"/>
          </a:solidFill>
        </p:spPr>
        <p:txBody>
          <a:bodyPr lIns="274320" tIns="274320" rIns="274320" bIns="274320" anchor="t" anchorCtr="0"/>
          <a:lstStyle>
            <a:lvl1pPr algn="l">
              <a:defRPr sz="3200" b="0" spc="0" baseline="0">
                <a:solidFill>
                  <a:schemeClr val="bg1"/>
                </a:solidFill>
                <a:latin typeface="Aptos Light" panose="020B0004020202020204" pitchFamily="34" charset="0"/>
              </a:defRPr>
            </a:lvl1pPr>
          </a:lstStyle>
          <a:p>
            <a:r>
              <a:rPr lang="en-US" dirty="0"/>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1630680" y="2903218"/>
            <a:ext cx="3855718" cy="1291591"/>
          </a:xfrm>
        </p:spPr>
        <p:txBody>
          <a:bodyPr anchor="t" anchorCtr="0">
            <a:noAutofit/>
          </a:bodyPr>
          <a:lstStyle>
            <a:lvl1pPr marL="0" indent="0" algn="l">
              <a:spcBef>
                <a:spcPts val="0"/>
              </a:spcBef>
              <a:buNone/>
              <a:defRPr sz="2000" b="0">
                <a:solidFill>
                  <a:schemeClr val="bg1"/>
                </a:solidFill>
                <a:latin typeface="Aptos Light" panose="020B0004020202020204" pitchFamily="34" charset="0"/>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dirty="0"/>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630680" y="4194809"/>
            <a:ext cx="3855718" cy="914400"/>
          </a:xfrm>
        </p:spPr>
        <p:txBody>
          <a:bodyPr anchor="b" anchorCtr="0">
            <a:noAutofit/>
          </a:bodyPr>
          <a:lstStyle>
            <a:lvl1pPr marL="0" indent="0">
              <a:spcBef>
                <a:spcPts val="0"/>
              </a:spcBef>
              <a:buFontTx/>
              <a:buNone/>
              <a:defRPr sz="1600" b="1">
                <a:solidFill>
                  <a:schemeClr val="bg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[Month 00, 0000]</a:t>
            </a:r>
            <a:br>
              <a:rPr lang="en-US" dirty="0"/>
            </a:br>
            <a:r>
              <a:rPr lang="en-US" dirty="0"/>
              <a:t>[Presenter Name]</a:t>
            </a:r>
            <a:br>
              <a:rPr lang="en-US" dirty="0"/>
            </a:br>
            <a:r>
              <a:rPr lang="en-US" dirty="0"/>
              <a:t>[Title]</a:t>
            </a:r>
          </a:p>
        </p:txBody>
      </p:sp>
      <p:sp>
        <p:nvSpPr>
          <p:cNvPr id="6" name="UST" descr="UST">
            <a:extLst>
              <a:ext uri="{FF2B5EF4-FFF2-40B4-BE49-F238E27FC236}">
                <a16:creationId xmlns:a16="http://schemas.microsoft.com/office/drawing/2014/main" id="{EE8A81E1-DE09-7CB1-9795-9302AA213937}"/>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Aptos Light" panose="020B0004020202020204" pitchFamily="34" charset="0"/>
            </a:endParaRPr>
          </a:p>
        </p:txBody>
      </p:sp>
    </p:spTree>
    <p:extLst>
      <p:ext uri="{BB962C8B-B14F-4D97-AF65-F5344CB8AC3E}">
        <p14:creationId xmlns:p14="http://schemas.microsoft.com/office/powerpoint/2010/main" val="498568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Section Header - Big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atin typeface="Aptos Light" panose="020B0004020202020204" pitchFamily="34" charset="0"/>
              </a:defRPr>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dirty="0"/>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atin typeface="Aptos Light" panose="020B0004020202020204" pitchFamily="34" charset="0"/>
              </a:defRPr>
            </a:lvl1pPr>
          </a:lstStyle>
          <a:p>
            <a:r>
              <a:rPr lang="en-US" dirty="0"/>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lvl1pPr>
              <a:defRPr>
                <a:latin typeface="Aptos Light" panose="020B0004020202020204" pitchFamily="34" charset="0"/>
              </a:defRPr>
            </a:lvl1pPr>
          </a:lstStyle>
          <a:p>
            <a:pPr lvl="0"/>
            <a:r>
              <a:rPr lang="en-US" dirty="0"/>
              <a:t>[Additional content, if needed]</a:t>
            </a:r>
          </a:p>
        </p:txBody>
      </p:sp>
    </p:spTree>
    <p:extLst>
      <p:ext uri="{BB962C8B-B14F-4D97-AF65-F5344CB8AC3E}">
        <p14:creationId xmlns:p14="http://schemas.microsoft.com/office/powerpoint/2010/main" val="37897665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_Section Header - Big Number Light teal">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atin typeface="Aptos Light" panose="020B0004020202020204" pitchFamily="34" charset="0"/>
              </a:defRPr>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dirty="0"/>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atin typeface="Aptos Light" panose="020B0004020202020204" pitchFamily="34" charset="0"/>
              </a:defRPr>
            </a:lvl1pPr>
          </a:lstStyle>
          <a:p>
            <a:r>
              <a:rPr lang="en-US" dirty="0"/>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lvl1pPr>
              <a:defRPr>
                <a:latin typeface="Aptos Light" panose="020B0004020202020204" pitchFamily="34" charset="0"/>
              </a:defRPr>
            </a:lvl1pPr>
          </a:lstStyle>
          <a:p>
            <a:pPr lvl="0"/>
            <a:r>
              <a:rPr lang="en-US" dirty="0"/>
              <a:t>[Additional content, if needed]</a:t>
            </a:r>
          </a:p>
        </p:txBody>
      </p:sp>
    </p:spTree>
    <p:extLst>
      <p:ext uri="{BB962C8B-B14F-4D97-AF65-F5344CB8AC3E}">
        <p14:creationId xmlns:p14="http://schemas.microsoft.com/office/powerpoint/2010/main" val="28692322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Header - Big Number Black">
    <p:bg>
      <p:bgPr>
        <a:solidFill>
          <a:schemeClr val="bg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8" y="365125"/>
            <a:ext cx="2525487" cy="3473475"/>
          </a:xfrm>
        </p:spPr>
        <p:txBody>
          <a:bodyPr wrap="none" anchor="t" anchorCtr="0">
            <a:noAutofit/>
          </a:bodyPr>
          <a:lstStyle>
            <a:lvl1pPr marL="0" indent="0" algn="l">
              <a:lnSpc>
                <a:spcPct val="85000"/>
              </a:lnSpc>
              <a:spcBef>
                <a:spcPts val="0"/>
              </a:spcBef>
              <a:buFontTx/>
              <a:buNone/>
              <a:defRPr sz="17000" spc="-100" baseline="0">
                <a:latin typeface="Aptos Light" panose="020B0004020202020204" pitchFamily="34" charset="0"/>
              </a:defRPr>
            </a:lvl1pPr>
            <a:lvl2pPr marL="0" indent="0" algn="l">
              <a:lnSpc>
                <a:spcPct val="85000"/>
              </a:lnSpc>
              <a:spcBef>
                <a:spcPts val="0"/>
              </a:spcBef>
              <a:buFontTx/>
              <a:buNone/>
              <a:defRPr sz="17000" spc="-100" baseline="0"/>
            </a:lvl2pPr>
            <a:lvl3pPr marL="0" indent="0" algn="l">
              <a:lnSpc>
                <a:spcPct val="85000"/>
              </a:lnSpc>
              <a:spcBef>
                <a:spcPts val="0"/>
              </a:spcBef>
              <a:buFontTx/>
              <a:buNone/>
              <a:defRPr sz="17000" spc="-100" baseline="0"/>
            </a:lvl3pPr>
            <a:lvl4pPr marL="0" indent="0" algn="l">
              <a:lnSpc>
                <a:spcPct val="85000"/>
              </a:lnSpc>
              <a:spcBef>
                <a:spcPts val="0"/>
              </a:spcBef>
              <a:buFontTx/>
              <a:buNone/>
              <a:defRPr sz="17000" spc="-100" baseline="0"/>
            </a:lvl4pPr>
            <a:lvl5pPr marL="0" indent="0" algn="l">
              <a:lnSpc>
                <a:spcPct val="85000"/>
              </a:lnSpc>
              <a:spcBef>
                <a:spcPts val="0"/>
              </a:spcBef>
              <a:buFontTx/>
              <a:buNone/>
              <a:defRPr sz="17000" spc="-100" baseline="0"/>
            </a:lvl5pPr>
            <a:lvl6pPr marL="0" indent="0" algn="l">
              <a:lnSpc>
                <a:spcPct val="85000"/>
              </a:lnSpc>
              <a:spcBef>
                <a:spcPts val="0"/>
              </a:spcBef>
              <a:buFontTx/>
              <a:buNone/>
              <a:defRPr sz="17000" spc="-100" baseline="0"/>
            </a:lvl6pPr>
            <a:lvl7pPr marL="0" indent="0" algn="l">
              <a:lnSpc>
                <a:spcPct val="85000"/>
              </a:lnSpc>
              <a:spcBef>
                <a:spcPts val="0"/>
              </a:spcBef>
              <a:buFontTx/>
              <a:buNone/>
              <a:defRPr sz="17000" spc="-100" baseline="0"/>
            </a:lvl7pPr>
            <a:lvl8pPr marL="0" indent="0" algn="l">
              <a:lnSpc>
                <a:spcPct val="85000"/>
              </a:lnSpc>
              <a:spcBef>
                <a:spcPts val="0"/>
              </a:spcBef>
              <a:buFontTx/>
              <a:buNone/>
              <a:defRPr sz="17000" spc="-100" baseline="0"/>
            </a:lvl8pPr>
            <a:lvl9pPr marL="0" indent="0" algn="l">
              <a:lnSpc>
                <a:spcPct val="85000"/>
              </a:lnSpc>
              <a:spcBef>
                <a:spcPts val="0"/>
              </a:spcBef>
              <a:buFontTx/>
              <a:buNone/>
              <a:defRPr sz="17000" spc="-100" baseline="0"/>
            </a:lvl9pPr>
          </a:lstStyle>
          <a:p>
            <a:pPr lvl="0"/>
            <a:r>
              <a:rPr lang="en-US" dirty="0"/>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329840"/>
            <a:ext cx="9994392" cy="1508760"/>
          </a:xfrm>
        </p:spPr>
        <p:txBody>
          <a:bodyPr anchor="b" anchorCtr="0"/>
          <a:lstStyle>
            <a:lvl1pPr>
              <a:defRPr sz="4800" b="0" spc="0" baseline="0">
                <a:latin typeface="Aptos Light" panose="020B0004020202020204" pitchFamily="34" charset="0"/>
              </a:defRPr>
            </a:lvl1pPr>
          </a:lstStyle>
          <a:p>
            <a:r>
              <a:rPr lang="en-US" dirty="0"/>
              <a:t>[Section title]</a:t>
            </a:r>
          </a:p>
        </p:txBody>
      </p:sp>
      <p:sp>
        <p:nvSpPr>
          <p:cNvPr id="9" name="Text Placeholder 3">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828799" y="4114800"/>
            <a:ext cx="9994392" cy="1968500"/>
          </a:xfrm>
        </p:spPr>
        <p:txBody>
          <a:bodyPr/>
          <a:lstStyle>
            <a:lvl1pPr>
              <a:defRPr>
                <a:latin typeface="Aptos Light" panose="020B0004020202020204" pitchFamily="34" charset="0"/>
              </a:defRPr>
            </a:lvl1pPr>
          </a:lstStyle>
          <a:p>
            <a:pPr lvl="0"/>
            <a:r>
              <a:rPr lang="en-US" dirty="0"/>
              <a:t>[Additional content, if needed]</a:t>
            </a:r>
          </a:p>
        </p:txBody>
      </p:sp>
    </p:spTree>
    <p:extLst>
      <p:ext uri="{BB962C8B-B14F-4D97-AF65-F5344CB8AC3E}">
        <p14:creationId xmlns:p14="http://schemas.microsoft.com/office/powerpoint/2010/main" val="32080425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_Black background">
    <p:bg>
      <p:bgPr>
        <a:solidFill>
          <a:srgbClr val="231F20"/>
        </a:solidFill>
        <a:effectLst/>
      </p:bgPr>
    </p:bg>
    <p:spTree>
      <p:nvGrpSpPr>
        <p:cNvPr id="1" name=""/>
        <p:cNvGrpSpPr/>
        <p:nvPr/>
      </p:nvGrpSpPr>
      <p:grpSpPr>
        <a:xfrm>
          <a:off x="0" y="0"/>
          <a:ext cx="0" cy="0"/>
          <a:chOff x="0" y="0"/>
          <a:chExt cx="0" cy="0"/>
        </a:xfrm>
      </p:grpSpPr>
      <p:sp>
        <p:nvSpPr>
          <p:cNvPr id="68" name="Title 1">
            <a:extLst>
              <a:ext uri="{FF2B5EF4-FFF2-40B4-BE49-F238E27FC236}">
                <a16:creationId xmlns:a16="http://schemas.microsoft.com/office/drawing/2014/main" id="{8CF004B4-FCDF-ED40-845E-32E235948461}"/>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Tree>
    <p:extLst>
      <p:ext uri="{BB962C8B-B14F-4D97-AF65-F5344CB8AC3E}">
        <p14:creationId xmlns:p14="http://schemas.microsoft.com/office/powerpoint/2010/main" val="2407526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and background">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lvl1pPr>
              <a:defRPr>
                <a:latin typeface="Aptos Light" panose="020B0004020202020204" pitchFamily="34" charset="0"/>
              </a:defRPr>
            </a:lvl1pPr>
          </a:lstStyle>
          <a:p>
            <a:r>
              <a:rPr lang="en-US" dirty="0"/>
              <a:t>[Slide title]</a:t>
            </a:r>
          </a:p>
        </p:txBody>
      </p:sp>
    </p:spTree>
    <p:extLst>
      <p:ext uri="{BB962C8B-B14F-4D97-AF65-F5344CB8AC3E}">
        <p14:creationId xmlns:p14="http://schemas.microsoft.com/office/powerpoint/2010/main" val="36628108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Half sand bottom half">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dirty="0">
              <a:latin typeface="Aptos Light" panose="020B0004020202020204" pitchFamily="34" charset="0"/>
            </a:endParaRPr>
          </a:p>
        </p:txBody>
      </p:sp>
      <p:sp>
        <p:nvSpPr>
          <p:cNvPr id="7" name="TextBox 6">
            <a:extLst>
              <a:ext uri="{FF2B5EF4-FFF2-40B4-BE49-F238E27FC236}">
                <a16:creationId xmlns:a16="http://schemas.microsoft.com/office/drawing/2014/main" id="{A9B57730-4188-C541-87CF-F6B2818DBCB9}"/>
              </a:ext>
            </a:extLst>
          </p:cNvPr>
          <p:cNvSpPr txBox="1"/>
          <p:nvPr userDrawn="1"/>
        </p:nvSpPr>
        <p:spPr>
          <a:xfrm>
            <a:off x="-1974715" y="-1750979"/>
            <a:ext cx="0" cy="0"/>
          </a:xfrm>
          <a:prstGeom prst="rect">
            <a:avLst/>
          </a:prstGeom>
          <a:noFill/>
        </p:spPr>
        <p:txBody>
          <a:bodyPr wrap="none" lIns="0" tIns="0" rIns="0" bIns="0" rtlCol="0">
            <a:noAutofit/>
          </a:bodyPr>
          <a:lstStyle/>
          <a:p>
            <a:pPr marL="0" indent="0" algn="l">
              <a:lnSpc>
                <a:spcPct val="100000"/>
              </a:lnSpc>
              <a:spcBef>
                <a:spcPts val="1200"/>
              </a:spcBef>
              <a:buSzPct val="100000"/>
              <a:buFont typeface="Arial" panose="020B0604020202020204" pitchFamily="34" charset="0"/>
              <a:buNone/>
            </a:pPr>
            <a:endParaRPr lang="en-US" sz="1800" dirty="0">
              <a:latin typeface="Aptos Light" panose="020B0004020202020204" pitchFamily="34" charset="0"/>
            </a:endParaRPr>
          </a:p>
        </p:txBody>
      </p:sp>
      <p:sp>
        <p:nvSpPr>
          <p:cNvPr id="24" name="Legal">
            <a:extLst>
              <a:ext uri="{FF2B5EF4-FFF2-40B4-BE49-F238E27FC236}">
                <a16:creationId xmlns:a16="http://schemas.microsoft.com/office/drawing/2014/main" id="{C488002F-59F6-1647-9C99-8A64A64A9B14}"/>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
        <p:nvSpPr>
          <p:cNvPr id="25" name="Slide Number Placeholder 10">
            <a:extLst>
              <a:ext uri="{FF2B5EF4-FFF2-40B4-BE49-F238E27FC236}">
                <a16:creationId xmlns:a16="http://schemas.microsoft.com/office/drawing/2014/main" id="{E005E4E3-E3E6-7D41-85E9-9E6D664E0455}"/>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
        <p:nvSpPr>
          <p:cNvPr id="26" name="UST" descr="UST">
            <a:extLst>
              <a:ext uri="{FF2B5EF4-FFF2-40B4-BE49-F238E27FC236}">
                <a16:creationId xmlns:a16="http://schemas.microsoft.com/office/drawing/2014/main" id="{4288F147-CA5C-4C40-8385-C50B1902280D}"/>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27" name="Title 1">
            <a:extLst>
              <a:ext uri="{FF2B5EF4-FFF2-40B4-BE49-F238E27FC236}">
                <a16:creationId xmlns:a16="http://schemas.microsoft.com/office/drawing/2014/main" id="{12319454-8670-4D40-A340-289ABE61F1E2}"/>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Tree>
    <p:extLst>
      <p:ext uri="{BB962C8B-B14F-4D97-AF65-F5344CB8AC3E}">
        <p14:creationId xmlns:p14="http://schemas.microsoft.com/office/powerpoint/2010/main" val="78747199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 bottom callout bar">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4F20FE6-7EB8-7041-AA1B-1A31760D3ABE}"/>
              </a:ext>
            </a:extLst>
          </p:cNvPr>
          <p:cNvSpPr/>
          <p:nvPr userDrawn="1"/>
        </p:nvSpPr>
        <p:spPr>
          <a:xfrm>
            <a:off x="-1524" y="6114426"/>
            <a:ext cx="12192000" cy="5873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lvl1pPr>
              <a:defRPr>
                <a:latin typeface="Aptos Light" panose="020B0004020202020204" pitchFamily="34" charset="0"/>
              </a:defRPr>
            </a:lvl1pPr>
          </a:lstStyle>
          <a:p>
            <a:r>
              <a:rPr lang="en-US" dirty="0"/>
              <a:t>[Slide title]</a:t>
            </a:r>
          </a:p>
        </p:txBody>
      </p:sp>
      <p:pic>
        <p:nvPicPr>
          <p:cNvPr id="5" name="Picture 4" descr="Logo, icon&#10;&#10;Description automatically generated">
            <a:extLst>
              <a:ext uri="{FF2B5EF4-FFF2-40B4-BE49-F238E27FC236}">
                <a16:creationId xmlns:a16="http://schemas.microsoft.com/office/drawing/2014/main" id="{C374CEC6-01F5-0E4B-B146-C46AB843BA36}"/>
              </a:ext>
            </a:extLst>
          </p:cNvPr>
          <p:cNvPicPr>
            <a:picLocks noChangeAspect="1"/>
          </p:cNvPicPr>
          <p:nvPr userDrawn="1"/>
        </p:nvPicPr>
        <p:blipFill>
          <a:blip r:embed="rId2"/>
          <a:stretch>
            <a:fillRect/>
          </a:stretch>
        </p:blipFill>
        <p:spPr>
          <a:xfrm>
            <a:off x="365760" y="6234730"/>
            <a:ext cx="324974" cy="359182"/>
          </a:xfrm>
          <a:prstGeom prst="rect">
            <a:avLst/>
          </a:prstGeom>
        </p:spPr>
      </p:pic>
      <p:sp>
        <p:nvSpPr>
          <p:cNvPr id="6" name="Slide Number Placeholder 10">
            <a:extLst>
              <a:ext uri="{FF2B5EF4-FFF2-40B4-BE49-F238E27FC236}">
                <a16:creationId xmlns:a16="http://schemas.microsoft.com/office/drawing/2014/main" id="{D3CF422C-ACDA-544F-97DF-599F1A0975E3}"/>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
        <p:nvSpPr>
          <p:cNvPr id="7" name="Legal">
            <a:extLst>
              <a:ext uri="{FF2B5EF4-FFF2-40B4-BE49-F238E27FC236}">
                <a16:creationId xmlns:a16="http://schemas.microsoft.com/office/drawing/2014/main" id="{A972C742-7560-2941-A7DB-CBA02B9EF4EE}"/>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Tree>
    <p:extLst>
      <p:ext uri="{BB962C8B-B14F-4D97-AF65-F5344CB8AC3E}">
        <p14:creationId xmlns:p14="http://schemas.microsoft.com/office/powerpoint/2010/main" val="1702913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About UST summary">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21164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lvl1pPr>
              <a:defRPr>
                <a:latin typeface="Aptos Light" panose="020B0004020202020204" pitchFamily="34" charset="0"/>
              </a:defRPr>
            </a:lvl1pPr>
          </a:lstStyle>
          <a:p>
            <a:r>
              <a:rPr lang="en-US" dirty="0"/>
              <a:t>[Slide title]</a:t>
            </a:r>
          </a:p>
        </p:txBody>
      </p:sp>
    </p:spTree>
    <p:extLst>
      <p:ext uri="{BB962C8B-B14F-4D97-AF65-F5344CB8AC3E}">
        <p14:creationId xmlns:p14="http://schemas.microsoft.com/office/powerpoint/2010/main" val="82774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713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3832" userDrawn="1">
          <p15:clr>
            <a:srgbClr val="FBAE40"/>
          </p15:clr>
        </p15:guide>
        <p15:guide id="3" orient="horz" pos="4148" userDrawn="1">
          <p15:clr>
            <a:srgbClr val="FBAE40"/>
          </p15:clr>
        </p15:guide>
        <p15:guide id="4" orient="horz" pos="115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Cover slide option 5">
    <p:bg>
      <p:bgRef idx="1001">
        <a:schemeClr val="bg1"/>
      </p:bgRef>
    </p:bg>
    <p:spTree>
      <p:nvGrpSpPr>
        <p:cNvPr id="1" name=""/>
        <p:cNvGrpSpPr/>
        <p:nvPr/>
      </p:nvGrpSpPr>
      <p:grpSpPr>
        <a:xfrm>
          <a:off x="0" y="0"/>
          <a:ext cx="0" cy="0"/>
          <a:chOff x="0" y="0"/>
          <a:chExt cx="0" cy="0"/>
        </a:xfrm>
      </p:grpSpPr>
      <p:pic>
        <p:nvPicPr>
          <p:cNvPr id="14" name="Picture 13" descr="A person and person looking at a tablet&#10;&#10;Description automatically generated">
            <a:extLst>
              <a:ext uri="{FF2B5EF4-FFF2-40B4-BE49-F238E27FC236}">
                <a16:creationId xmlns:a16="http://schemas.microsoft.com/office/drawing/2014/main" id="{286D4F5F-2143-7413-017A-1D4DC62ACD6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t="2041" r="2041"/>
          <a:stretch/>
        </p:blipFill>
        <p:spPr>
          <a:xfrm>
            <a:off x="0" y="0"/>
            <a:ext cx="12192000" cy="6858000"/>
          </a:xfrm>
          <a:prstGeom prst="rect">
            <a:avLst/>
          </a:prstGeom>
        </p:spPr>
      </p:pic>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337946" y="1623058"/>
            <a:ext cx="4532630" cy="3737611"/>
          </a:xfrm>
          <a:solidFill>
            <a:srgbClr val="006E74"/>
          </a:solidFill>
        </p:spPr>
        <p:txBody>
          <a:bodyPr lIns="274320" tIns="274320" rIns="274320" bIns="274320" anchor="t" anchorCtr="0"/>
          <a:lstStyle>
            <a:lvl1pPr algn="l">
              <a:defRPr sz="3200" b="0" spc="0" baseline="0">
                <a:solidFill>
                  <a:schemeClr val="bg1"/>
                </a:solidFill>
                <a:latin typeface="Aptos Light" panose="020B0004020202020204" pitchFamily="34" charset="0"/>
              </a:defRPr>
            </a:lvl1pPr>
          </a:lstStyle>
          <a:p>
            <a:r>
              <a:rPr lang="en-US" dirty="0"/>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1630680" y="2903218"/>
            <a:ext cx="3855718" cy="1291591"/>
          </a:xfrm>
        </p:spPr>
        <p:txBody>
          <a:bodyPr anchor="t" anchorCtr="0">
            <a:noAutofit/>
          </a:bodyPr>
          <a:lstStyle>
            <a:lvl1pPr marL="0" indent="0" algn="l">
              <a:spcBef>
                <a:spcPts val="0"/>
              </a:spcBef>
              <a:buNone/>
              <a:defRPr sz="2000" b="0">
                <a:solidFill>
                  <a:schemeClr val="bg1"/>
                </a:solidFill>
                <a:latin typeface="Aptos Light" panose="020B0004020202020204" pitchFamily="34" charset="0"/>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dirty="0"/>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630680" y="4194809"/>
            <a:ext cx="3855718" cy="914400"/>
          </a:xfrm>
        </p:spPr>
        <p:txBody>
          <a:bodyPr anchor="b" anchorCtr="0">
            <a:noAutofit/>
          </a:bodyPr>
          <a:lstStyle>
            <a:lvl1pPr marL="0" indent="0">
              <a:spcBef>
                <a:spcPts val="0"/>
              </a:spcBef>
              <a:buFontTx/>
              <a:buNone/>
              <a:defRPr sz="1600" b="1">
                <a:solidFill>
                  <a:schemeClr val="bg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[Month 00, 0000]</a:t>
            </a:r>
            <a:br>
              <a:rPr lang="en-US" dirty="0"/>
            </a:br>
            <a:r>
              <a:rPr lang="en-US" dirty="0"/>
              <a:t>[Presenter Name]</a:t>
            </a:r>
            <a:br>
              <a:rPr lang="en-US" dirty="0"/>
            </a:br>
            <a:r>
              <a:rPr lang="en-US" dirty="0"/>
              <a:t>[Title]</a:t>
            </a:r>
          </a:p>
        </p:txBody>
      </p:sp>
      <p:sp>
        <p:nvSpPr>
          <p:cNvPr id="6" name="UST" descr="UST">
            <a:extLst>
              <a:ext uri="{FF2B5EF4-FFF2-40B4-BE49-F238E27FC236}">
                <a16:creationId xmlns:a16="http://schemas.microsoft.com/office/drawing/2014/main" id="{EE8A81E1-DE09-7CB1-9795-9302AA213937}"/>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bg1"/>
              </a:solidFill>
              <a:latin typeface="Aptos Light" panose="020B0004020202020204" pitchFamily="34" charset="0"/>
            </a:endParaRPr>
          </a:p>
        </p:txBody>
      </p:sp>
    </p:spTree>
    <p:extLst>
      <p:ext uri="{BB962C8B-B14F-4D97-AF65-F5344CB8AC3E}">
        <p14:creationId xmlns:p14="http://schemas.microsoft.com/office/powerpoint/2010/main" val="32559152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es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lvl1pPr>
              <a:defRPr>
                <a:latin typeface="Aptos Light" panose="020B0004020202020204" pitchFamily="34" charset="0"/>
              </a:defRPr>
            </a:lvl1pPr>
          </a:lstStyle>
          <a:p>
            <a:r>
              <a:rPr lang="en-US" dirty="0"/>
              <a:t>Questions?</a:t>
            </a:r>
          </a:p>
        </p:txBody>
      </p:sp>
      <p:pic>
        <p:nvPicPr>
          <p:cNvPr id="3" name="Picture 2" descr="Icon&#10;&#10;Description automatically generated with medium confidence">
            <a:extLst>
              <a:ext uri="{FF2B5EF4-FFF2-40B4-BE49-F238E27FC236}">
                <a16:creationId xmlns:a16="http://schemas.microsoft.com/office/drawing/2014/main" id="{A02A78E1-97C6-6B47-A7D5-515210C9C5F2}"/>
              </a:ext>
            </a:extLst>
          </p:cNvPr>
          <p:cNvPicPr>
            <a:picLocks noChangeAspect="1"/>
          </p:cNvPicPr>
          <p:nvPr userDrawn="1"/>
        </p:nvPicPr>
        <p:blipFill>
          <a:blip r:embed="rId2"/>
          <a:stretch>
            <a:fillRect/>
          </a:stretch>
        </p:blipFill>
        <p:spPr>
          <a:xfrm>
            <a:off x="4903595" y="365760"/>
            <a:ext cx="6108561" cy="6108561"/>
          </a:xfrm>
          <a:prstGeom prst="rect">
            <a:avLst/>
          </a:prstGeom>
        </p:spPr>
      </p:pic>
    </p:spTree>
    <p:extLst>
      <p:ext uri="{BB962C8B-B14F-4D97-AF65-F5344CB8AC3E}">
        <p14:creationId xmlns:p14="http://schemas.microsoft.com/office/powerpoint/2010/main" val="2506967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losing boundless impact slide 0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02CE6C-948C-8C4D-B2C9-3681E407385A}"/>
              </a:ext>
            </a:extLst>
          </p:cNvPr>
          <p:cNvSpPr/>
          <p:nvPr userDrawn="1"/>
        </p:nvSpPr>
        <p:spPr>
          <a:xfrm>
            <a:off x="1027288" y="1715911"/>
            <a:ext cx="5937955" cy="388337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4" name="TextBox 3">
            <a:extLst>
              <a:ext uri="{FF2B5EF4-FFF2-40B4-BE49-F238E27FC236}">
                <a16:creationId xmlns:a16="http://schemas.microsoft.com/office/drawing/2014/main" id="{98950798-3CD2-0446-A548-33B6591367B8}"/>
              </a:ext>
            </a:extLst>
          </p:cNvPr>
          <p:cNvSpPr txBox="1"/>
          <p:nvPr userDrawn="1"/>
        </p:nvSpPr>
        <p:spPr>
          <a:xfrm>
            <a:off x="1371995" y="2997200"/>
            <a:ext cx="4886565" cy="2331155"/>
          </a:xfrm>
          <a:prstGeom prst="rect">
            <a:avLst/>
          </a:prstGeom>
          <a:noFill/>
        </p:spPr>
        <p:txBody>
          <a:bodyPr wrap="square" lIns="0" tIns="0" rIns="0" bIns="0" rtlCol="0">
            <a:noAutofit/>
          </a:bodyPr>
          <a:lstStyle/>
          <a:p>
            <a:pPr marL="0" indent="0" algn="l">
              <a:lnSpc>
                <a:spcPct val="100000"/>
              </a:lnSpc>
              <a:spcBef>
                <a:spcPts val="1200"/>
              </a:spcBef>
              <a:buSzPct val="100000"/>
              <a:buFont typeface="Arial"/>
              <a:buNone/>
            </a:pPr>
            <a:r>
              <a:rPr kumimoji="0" lang="en-US" sz="4800" b="0" i="0" u="none" strike="noStrike" kern="1200" cap="none" spc="0" normalizeH="0" baseline="0" noProof="0" dirty="0">
                <a:ln>
                  <a:noFill/>
                </a:ln>
                <a:solidFill>
                  <a:srgbClr val="FFFFFF"/>
                </a:solidFill>
                <a:effectLst/>
                <a:uLnTx/>
                <a:uFillTx/>
                <a:latin typeface="Aptos Light" panose="020B0004020202020204" pitchFamily="34" charset="0"/>
                <a:ea typeface="+mj-ea"/>
                <a:cs typeface="+mj-cs"/>
              </a:rPr>
              <a:t>Together, we build for boundless impact</a:t>
            </a:r>
            <a:endParaRPr lang="en-US" sz="2400" b="0" dirty="0">
              <a:latin typeface="Aptos Light" panose="020B0004020202020204" pitchFamily="34" charset="0"/>
            </a:endParaRPr>
          </a:p>
        </p:txBody>
      </p:sp>
    </p:spTree>
    <p:extLst>
      <p:ext uri="{BB962C8B-B14F-4D97-AF65-F5344CB8AC3E}">
        <p14:creationId xmlns:p14="http://schemas.microsoft.com/office/powerpoint/2010/main" val="2368135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losing boundless impact slide">
    <p:bg>
      <p:bgPr>
        <a:solidFill>
          <a:srgbClr val="231F2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A6B62B1-9C6E-8243-AC90-63B62A0D9ADE}"/>
              </a:ext>
            </a:extLst>
          </p:cNvPr>
          <p:cNvSpPr txBox="1"/>
          <p:nvPr userDrawn="1"/>
        </p:nvSpPr>
        <p:spPr>
          <a:xfrm>
            <a:off x="367284" y="2937933"/>
            <a:ext cx="11457432" cy="982134"/>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kumimoji="0" lang="en-US" sz="4000" b="1" i="0" u="none" strike="noStrike" kern="1200" cap="none" spc="0" normalizeH="0" baseline="0" noProof="0" dirty="0">
                <a:ln>
                  <a:noFill/>
                </a:ln>
                <a:solidFill>
                  <a:srgbClr val="FFFFFF"/>
                </a:solidFill>
                <a:effectLst/>
                <a:uLnTx/>
                <a:uFillTx/>
                <a:latin typeface="Aptos Light" panose="020B0004020202020204" pitchFamily="34" charset="0"/>
                <a:ea typeface="+mj-ea"/>
                <a:cs typeface="+mj-cs"/>
              </a:rPr>
              <a:t>Together, we build for boundless impact</a:t>
            </a:r>
            <a:endParaRPr lang="en-US" sz="1800" dirty="0">
              <a:latin typeface="Aptos Light" panose="020B0004020202020204" pitchFamily="34" charset="0"/>
            </a:endParaRPr>
          </a:p>
        </p:txBody>
      </p:sp>
    </p:spTree>
    <p:extLst>
      <p:ext uri="{BB962C8B-B14F-4D97-AF65-F5344CB8AC3E}">
        <p14:creationId xmlns:p14="http://schemas.microsoft.com/office/powerpoint/2010/main" val="1185766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userDrawn="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End Slide">
    <p:bg>
      <p:bgRef idx="1001">
        <a:schemeClr val="bg1"/>
      </p:bgRef>
    </p:bg>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7FA7D119-7ED9-8543-A4BE-CCA60CA4A421}"/>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dirty="0">
              <a:latin typeface="Aptos Light" panose="020B0004020202020204" pitchFamily="34" charset="0"/>
            </a:endParaRPr>
          </a:p>
        </p:txBody>
      </p:sp>
      <p:sp>
        <p:nvSpPr>
          <p:cNvPr id="4" name="UST" descr="UST">
            <a:extLst>
              <a:ext uri="{FF2B5EF4-FFF2-40B4-BE49-F238E27FC236}">
                <a16:creationId xmlns:a16="http://schemas.microsoft.com/office/drawing/2014/main" id="{6524CCB4-9AB2-A248-A0DC-6590BB8A0F7C}"/>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9" name="Thank You">
            <a:extLst>
              <a:ext uri="{FF2B5EF4-FFF2-40B4-BE49-F238E27FC236}">
                <a16:creationId xmlns:a16="http://schemas.microsoft.com/office/drawing/2014/main" id="{3B3D034D-06BF-E34D-97D9-E1FB041EDECA}"/>
              </a:ext>
            </a:extLst>
          </p:cNvPr>
          <p:cNvSpPr txBox="1">
            <a:spLocks/>
          </p:cNvSpPr>
          <p:nvPr userDrawn="1"/>
        </p:nvSpPr>
        <p:spPr>
          <a:xfrm>
            <a:off x="1702053" y="1585468"/>
            <a:ext cx="7178422" cy="2105012"/>
          </a:xfrm>
          <a:prstGeom prst="rect">
            <a:avLst/>
          </a:prstGeom>
        </p:spPr>
        <p:txBody>
          <a:bodyPr vert="horz" lIns="0" tIns="0" rIns="0" bIns="0" rtlCol="0" anchor="b" anchorCtr="0">
            <a:noAutofit/>
          </a:bodyPr>
          <a:lstStyle>
            <a:lvl1pPr algn="l" defTabSz="914400" rtl="0" eaLnBrk="1" latinLnBrk="0" hangingPunct="1">
              <a:lnSpc>
                <a:spcPct val="90000"/>
              </a:lnSpc>
              <a:spcBef>
                <a:spcPct val="0"/>
              </a:spcBef>
              <a:buNone/>
              <a:defRPr sz="4800" b="0" kern="1200" spc="0" baseline="0">
                <a:solidFill>
                  <a:schemeClr val="bg1"/>
                </a:solidFill>
                <a:latin typeface="+mj-lt"/>
                <a:ea typeface="+mj-ea"/>
                <a:cs typeface="+mj-cs"/>
              </a:defRPr>
            </a:lvl1pPr>
          </a:lstStyle>
          <a:p>
            <a:r>
              <a:rPr lang="en-US" dirty="0">
                <a:latin typeface="Aptos Light" panose="020B0004020202020204" pitchFamily="34" charset="0"/>
              </a:rPr>
              <a:t>Thank you</a:t>
            </a:r>
          </a:p>
        </p:txBody>
      </p:sp>
      <p:sp>
        <p:nvSpPr>
          <p:cNvPr id="12" name="Text Placeholder 1">
            <a:extLst>
              <a:ext uri="{FF2B5EF4-FFF2-40B4-BE49-F238E27FC236}">
                <a16:creationId xmlns:a16="http://schemas.microsoft.com/office/drawing/2014/main" id="{230CA0A7-AB3D-9640-8F81-41F4E103F68C}"/>
              </a:ext>
            </a:extLst>
          </p:cNvPr>
          <p:cNvSpPr>
            <a:spLocks noGrp="1"/>
          </p:cNvSpPr>
          <p:nvPr>
            <p:ph type="body" sz="quarter" idx="10" hasCustomPrompt="1"/>
          </p:nvPr>
        </p:nvSpPr>
        <p:spPr>
          <a:xfrm>
            <a:off x="1702053" y="4893617"/>
            <a:ext cx="7178422" cy="1598624"/>
          </a:xfrm>
        </p:spPr>
        <p:txBody>
          <a:bodyPr anchor="b" anchorCtr="0">
            <a:noAutofit/>
          </a:bodyPr>
          <a:lstStyle>
            <a:lvl1pPr marL="0" indent="0">
              <a:spcBef>
                <a:spcPts val="0"/>
              </a:spcBef>
              <a:buFontTx/>
              <a:buNone/>
              <a:defRPr sz="1600">
                <a:solidFill>
                  <a:schemeClr val="bg1"/>
                </a:solidFill>
                <a:latin typeface="Aptos Light" panose="020B0004020202020204" pitchFamily="34" charset="0"/>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r>
              <a:rPr lang="en-US" dirty="0">
                <a:hlinkClick r:id="rId2">
                  <a:extLst>
                    <a:ext uri="{A12FA001-AC4F-418D-AE19-62706E023703}">
                      <ahyp:hlinkClr xmlns:ahyp="http://schemas.microsoft.com/office/drawing/2018/hyperlinkcolor" val="tx"/>
                    </a:ext>
                  </a:extLst>
                </a:hlinkClick>
              </a:rPr>
              <a:t>brand@ust.com</a:t>
            </a:r>
          </a:p>
        </p:txBody>
      </p:sp>
      <p:sp>
        <p:nvSpPr>
          <p:cNvPr id="18" name="URL">
            <a:extLst>
              <a:ext uri="{FF2B5EF4-FFF2-40B4-BE49-F238E27FC236}">
                <a16:creationId xmlns:a16="http://schemas.microsoft.com/office/drawing/2014/main" id="{2B56852A-13EA-DC41-9045-334298984C85}"/>
              </a:ext>
            </a:extLst>
          </p:cNvPr>
          <p:cNvSpPr txBox="1"/>
          <p:nvPr userDrawn="1"/>
        </p:nvSpPr>
        <p:spPr>
          <a:xfrm>
            <a:off x="9188450" y="4893618"/>
            <a:ext cx="2635250" cy="1598624"/>
          </a:xfrm>
          <a:prstGeom prst="rect">
            <a:avLst/>
          </a:prstGeom>
          <a:noFill/>
        </p:spPr>
        <p:txBody>
          <a:bodyPr wrap="square" lIns="0" tIns="0" rIns="0" bIns="0" rtlCol="0" anchor="b" anchorCtr="0">
            <a:noAutofit/>
          </a:bodyPr>
          <a:lstStyle/>
          <a:p>
            <a:pPr marL="0" indent="0" algn="r">
              <a:lnSpc>
                <a:spcPct val="100000"/>
              </a:lnSpc>
              <a:spcBef>
                <a:spcPts val="0"/>
              </a:spcBef>
              <a:buSzPct val="100000"/>
              <a:buFontTx/>
              <a:buNone/>
            </a:pPr>
            <a:r>
              <a:rPr lang="en-US" sz="1600" b="1" dirty="0">
                <a:solidFill>
                  <a:schemeClr val="bg1"/>
                </a:solidFill>
                <a:latin typeface="Aptos Light" panose="020B0004020202020204" pitchFamily="34" charset="0"/>
              </a:rPr>
              <a:t>ust.com</a:t>
            </a:r>
          </a:p>
        </p:txBody>
      </p:sp>
    </p:spTree>
    <p:extLst>
      <p:ext uri="{BB962C8B-B14F-4D97-AF65-F5344CB8AC3E}">
        <p14:creationId xmlns:p14="http://schemas.microsoft.com/office/powerpoint/2010/main" val="3876399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5788" userDrawn="1">
          <p15:clr>
            <a:srgbClr val="FBAE40"/>
          </p15:clr>
        </p15:guide>
        <p15:guide id="5" orient="horz" pos="4090" userDrawn="1">
          <p15:clr>
            <a:srgbClr val="FBAE40"/>
          </p15:clr>
        </p15:guide>
        <p15:guide id="6" pos="5594" userDrawn="1">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Appendix slide">
    <p:bg>
      <p:bgPr>
        <a:solidFill>
          <a:srgbClr val="006E74"/>
        </a:solidFill>
        <a:effectLst/>
      </p:bgPr>
    </p:bg>
    <p:spTree>
      <p:nvGrpSpPr>
        <p:cNvPr id="1" name=""/>
        <p:cNvGrpSpPr/>
        <p:nvPr/>
      </p:nvGrpSpPr>
      <p:grpSpPr>
        <a:xfrm>
          <a:off x="0" y="0"/>
          <a:ext cx="0" cy="0"/>
          <a:chOff x="0" y="0"/>
          <a:chExt cx="0" cy="0"/>
        </a:xfrm>
      </p:grpSpPr>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lvl1pPr>
              <a:defRPr>
                <a:latin typeface="Aptos Light" panose="020B0004020202020204" pitchFamily="34" charset="0"/>
              </a:defRPr>
            </a:lvl1pPr>
          </a:lstStyle>
          <a:p>
            <a:pPr lvl="0"/>
            <a:r>
              <a:rPr lang="en-US" dirty="0"/>
              <a:t>[Additional content, if needed]</a:t>
            </a:r>
          </a:p>
        </p:txBody>
      </p:sp>
      <p:sp>
        <p:nvSpPr>
          <p:cNvPr id="3" name="TextBox 2">
            <a:extLst>
              <a:ext uri="{FF2B5EF4-FFF2-40B4-BE49-F238E27FC236}">
                <a16:creationId xmlns:a16="http://schemas.microsoft.com/office/drawing/2014/main" id="{BBAC10D0-7A8D-F54B-AFA4-6CBFAE45447B}"/>
              </a:ext>
            </a:extLst>
          </p:cNvPr>
          <p:cNvSpPr txBox="1"/>
          <p:nvPr userDrawn="1"/>
        </p:nvSpPr>
        <p:spPr>
          <a:xfrm>
            <a:off x="365760" y="1737360"/>
            <a:ext cx="6702305" cy="2103120"/>
          </a:xfrm>
          <a:prstGeom prst="rect">
            <a:avLst/>
          </a:prstGeom>
          <a:noFill/>
        </p:spPr>
        <p:txBody>
          <a:bodyPr wrap="square" lIns="0" tIns="0" rIns="0" bIns="0" rtlCol="0" anchor="b" anchorCtr="0">
            <a:noAutofit/>
          </a:bodyPr>
          <a:lstStyle/>
          <a:p>
            <a:pPr marL="0" marR="0" indent="0" algn="l" defTabSz="914400" rtl="0" eaLnBrk="1" fontAlgn="auto" latinLnBrk="0" hangingPunct="1">
              <a:lnSpc>
                <a:spcPct val="100000"/>
              </a:lnSpc>
              <a:spcBef>
                <a:spcPts val="1200"/>
              </a:spcBef>
              <a:spcAft>
                <a:spcPts val="0"/>
              </a:spcAft>
              <a:buClrTx/>
              <a:buSzPct val="100000"/>
              <a:buFont typeface="Arial"/>
              <a:buNone/>
              <a:tabLst/>
              <a:defRPr/>
            </a:pPr>
            <a:r>
              <a:rPr kumimoji="0" lang="en-US" sz="4800" b="0" i="0" u="none" strike="noStrike" kern="1200" cap="none" spc="0" normalizeH="0" baseline="0" noProof="0" dirty="0">
                <a:ln>
                  <a:noFill/>
                </a:ln>
                <a:solidFill>
                  <a:srgbClr val="FFFFFF"/>
                </a:solidFill>
                <a:effectLst/>
                <a:uLnTx/>
                <a:uFillTx/>
                <a:latin typeface="Aptos Light" panose="020B0004020202020204" pitchFamily="34" charset="0"/>
                <a:ea typeface="+mj-ea"/>
                <a:cs typeface="+mj-cs"/>
              </a:rPr>
              <a:t>Appendix</a:t>
            </a:r>
            <a:endParaRPr lang="en-US" sz="4800" b="0" dirty="0">
              <a:latin typeface="Aptos Light" panose="020B0004020202020204" pitchFamily="34" charset="0"/>
            </a:endParaRPr>
          </a:p>
        </p:txBody>
      </p:sp>
    </p:spTree>
    <p:extLst>
      <p:ext uri="{BB962C8B-B14F-4D97-AF65-F5344CB8AC3E}">
        <p14:creationId xmlns:p14="http://schemas.microsoft.com/office/powerpoint/2010/main" val="12566299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pyright and Confidentiality">
    <p:spTree>
      <p:nvGrpSpPr>
        <p:cNvPr id="1" name=""/>
        <p:cNvGrpSpPr/>
        <p:nvPr/>
      </p:nvGrpSpPr>
      <p:grpSpPr>
        <a:xfrm>
          <a:off x="0" y="0"/>
          <a:ext cx="0" cy="0"/>
          <a:chOff x="0" y="0"/>
          <a:chExt cx="0" cy="0"/>
        </a:xfrm>
      </p:grpSpPr>
      <p:sp>
        <p:nvSpPr>
          <p:cNvPr id="5" name="Title">
            <a:extLst>
              <a:ext uri="{FF2B5EF4-FFF2-40B4-BE49-F238E27FC236}">
                <a16:creationId xmlns:a16="http://schemas.microsoft.com/office/drawing/2014/main" id="{B89A1D1F-C3AD-134F-846A-E44B5B196324}"/>
              </a:ext>
            </a:extLst>
          </p:cNvPr>
          <p:cNvSpPr txBox="1">
            <a:spLocks/>
          </p:cNvSpPr>
          <p:nvPr userDrawn="1"/>
        </p:nvSpPr>
        <p:spPr>
          <a:xfrm>
            <a:off x="365760" y="365760"/>
            <a:ext cx="8184515"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b="0" dirty="0">
                <a:latin typeface="Aptos Light" panose="020B0004020202020204" pitchFamily="34" charset="0"/>
              </a:rPr>
              <a:t>Copyright and confidentiality notice</a:t>
            </a:r>
          </a:p>
        </p:txBody>
      </p:sp>
      <p:sp>
        <p:nvSpPr>
          <p:cNvPr id="8" name="TextBox">
            <a:extLst>
              <a:ext uri="{FF2B5EF4-FFF2-40B4-BE49-F238E27FC236}">
                <a16:creationId xmlns:a16="http://schemas.microsoft.com/office/drawing/2014/main" id="{CA53F076-5B9C-7D40-B411-24F312CD2730}"/>
              </a:ext>
            </a:extLst>
          </p:cNvPr>
          <p:cNvSpPr txBox="1"/>
          <p:nvPr userDrawn="1"/>
        </p:nvSpPr>
        <p:spPr>
          <a:xfrm>
            <a:off x="365761" y="1828800"/>
            <a:ext cx="8183879" cy="4251960"/>
          </a:xfrm>
          <a:prstGeom prst="rect">
            <a:avLst/>
          </a:prstGeom>
          <a:noFill/>
        </p:spPr>
        <p:txBody>
          <a:bodyPr wrap="square" lIns="0" tIns="0" rIns="0" bIns="0" rtlCol="0">
            <a:noAutofit/>
          </a:bodyPr>
          <a:lstStyle/>
          <a:p>
            <a:pPr>
              <a:lnSpc>
                <a:spcPct val="100000"/>
              </a:lnSpc>
              <a:spcBef>
                <a:spcPts val="1200"/>
              </a:spcBef>
              <a:buSzPct val="100000"/>
            </a:pPr>
            <a:r>
              <a:rPr lang="en-US" dirty="0">
                <a:latin typeface="Aptos Light" panose="020B0004020202020204" pitchFamily="34" charset="0"/>
              </a:rPr>
              <a:t>Copyright © 2025 by UST Global Inc. All rights reserved.</a:t>
            </a:r>
          </a:p>
          <a:p>
            <a:pPr>
              <a:lnSpc>
                <a:spcPct val="100000"/>
              </a:lnSpc>
              <a:spcBef>
                <a:spcPts val="1200"/>
              </a:spcBef>
              <a:buSzPct val="100000"/>
            </a:pPr>
            <a:r>
              <a:rPr lang="en-US" dirty="0">
                <a:latin typeface="Aptos Light" panose="020B0004020202020204" pitchFamily="34" charset="0"/>
              </a:rPr>
              <a:t>This document is protected under the copyright laws of United States, India, and other countries as an unpublished work and contains information that shall not be reproduced, published, used in the preparation of derivative works, and/or distributed, in whole or in part, by the recipient for any purpose other than to evaluate this document. Further, all information contained herein is proprietary and confidential to UST Global Inc and may not be disclosed to any third party. Exceptions to this notice are permitted only with the express, written permission of UST Global Inc.</a:t>
            </a:r>
          </a:p>
          <a:p>
            <a:pPr>
              <a:lnSpc>
                <a:spcPct val="100000"/>
              </a:lnSpc>
              <a:spcBef>
                <a:spcPts val="1200"/>
              </a:spcBef>
              <a:buSzPct val="100000"/>
            </a:pPr>
            <a:r>
              <a:rPr lang="en-US" dirty="0">
                <a:latin typeface="Aptos Light" panose="020B0004020202020204" pitchFamily="34" charset="0"/>
              </a:rPr>
              <a:t>UST</a:t>
            </a:r>
            <a:r>
              <a:rPr lang="en-US" baseline="30000" dirty="0">
                <a:latin typeface="Aptos Light" panose="020B0004020202020204" pitchFamily="34" charset="0"/>
              </a:rPr>
              <a:t>®</a:t>
            </a:r>
            <a:r>
              <a:rPr lang="en-US" dirty="0">
                <a:latin typeface="Aptos Light" panose="020B0004020202020204" pitchFamily="34" charset="0"/>
              </a:rPr>
              <a:t> is a registered service mark of UST Global Inc.</a:t>
            </a:r>
          </a:p>
        </p:txBody>
      </p:sp>
      <p:sp>
        <p:nvSpPr>
          <p:cNvPr id="30" name="TextBox">
            <a:extLst>
              <a:ext uri="{FF2B5EF4-FFF2-40B4-BE49-F238E27FC236}">
                <a16:creationId xmlns:a16="http://schemas.microsoft.com/office/drawing/2014/main" id="{0F0A4EC5-5B06-1C4A-A502-579AB0732ADE}"/>
              </a:ext>
            </a:extLst>
          </p:cNvPr>
          <p:cNvSpPr/>
          <p:nvPr userDrawn="1"/>
        </p:nvSpPr>
        <p:spPr bwMode="auto">
          <a:xfrm>
            <a:off x="8870950" y="1828800"/>
            <a:ext cx="2952242" cy="42545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lIns="320040" tIns="320040" rIns="182880" bIns="822960" rtlCol="0" anchor="t" anchorCtr="0"/>
          <a:lstStyle/>
          <a:p>
            <a:pPr>
              <a:lnSpc>
                <a:spcPct val="100000"/>
              </a:lnSpc>
              <a:spcBef>
                <a:spcPts val="0"/>
              </a:spcBef>
              <a:buSzPct val="100000"/>
            </a:pPr>
            <a:r>
              <a:rPr lang="en-US" b="1" dirty="0">
                <a:solidFill>
                  <a:schemeClr val="tx1"/>
                </a:solidFill>
                <a:latin typeface="Aptos Light" panose="020B0004020202020204" pitchFamily="34" charset="0"/>
              </a:rPr>
              <a:t>UST</a:t>
            </a:r>
          </a:p>
          <a:p>
            <a:pPr>
              <a:lnSpc>
                <a:spcPct val="100000"/>
              </a:lnSpc>
              <a:spcBef>
                <a:spcPts val="0"/>
              </a:spcBef>
              <a:buSzPct val="100000"/>
            </a:pPr>
            <a:r>
              <a:rPr lang="en-US" b="0" dirty="0">
                <a:solidFill>
                  <a:schemeClr val="tx1"/>
                </a:solidFill>
                <a:latin typeface="Aptos Light" panose="020B0004020202020204" pitchFamily="34" charset="0"/>
              </a:rPr>
              <a:t>5 Polaris Way</a:t>
            </a:r>
          </a:p>
          <a:p>
            <a:pPr>
              <a:lnSpc>
                <a:spcPct val="100000"/>
              </a:lnSpc>
              <a:spcBef>
                <a:spcPts val="0"/>
              </a:spcBef>
              <a:buSzPct val="100000"/>
            </a:pPr>
            <a:r>
              <a:rPr lang="en-US" b="0" dirty="0">
                <a:solidFill>
                  <a:schemeClr val="tx1"/>
                </a:solidFill>
                <a:latin typeface="Aptos Light" panose="020B0004020202020204" pitchFamily="34" charset="0"/>
              </a:rPr>
              <a:t>Aliso Viejo, CA 92656</a:t>
            </a:r>
          </a:p>
          <a:p>
            <a:pPr>
              <a:lnSpc>
                <a:spcPct val="100000"/>
              </a:lnSpc>
              <a:spcBef>
                <a:spcPts val="1200"/>
              </a:spcBef>
              <a:buSzPct val="100000"/>
            </a:pPr>
            <a:r>
              <a:rPr lang="en-US" b="0" dirty="0">
                <a:solidFill>
                  <a:schemeClr val="tx1"/>
                </a:solidFill>
                <a:latin typeface="Aptos Light" panose="020B0004020202020204" pitchFamily="34" charset="0"/>
              </a:rPr>
              <a:t>T +1 949 716 8757</a:t>
            </a:r>
          </a:p>
          <a:p>
            <a:pPr>
              <a:lnSpc>
                <a:spcPct val="100000"/>
              </a:lnSpc>
              <a:spcBef>
                <a:spcPts val="0"/>
              </a:spcBef>
              <a:buSzPct val="100000"/>
            </a:pPr>
            <a:r>
              <a:rPr lang="en-US" b="0" dirty="0">
                <a:solidFill>
                  <a:schemeClr val="tx1"/>
                </a:solidFill>
                <a:latin typeface="Aptos Light" panose="020B0004020202020204" pitchFamily="34" charset="0"/>
              </a:rPr>
              <a:t>F +1 949 716 8396</a:t>
            </a:r>
          </a:p>
          <a:p>
            <a:pPr>
              <a:lnSpc>
                <a:spcPct val="100000"/>
              </a:lnSpc>
              <a:spcBef>
                <a:spcPts val="1200"/>
              </a:spcBef>
              <a:buSzPct val="100000"/>
            </a:pPr>
            <a:r>
              <a:rPr lang="en-US" b="1" dirty="0">
                <a:solidFill>
                  <a:schemeClr val="tx1"/>
                </a:solidFill>
                <a:latin typeface="Aptos Light" panose="020B0004020202020204" pitchFamily="34" charset="0"/>
              </a:rPr>
              <a:t>ust.com</a:t>
            </a:r>
          </a:p>
        </p:txBody>
      </p:sp>
      <p:sp>
        <p:nvSpPr>
          <p:cNvPr id="13" name="Facebook">
            <a:hlinkClick r:id="rId2"/>
            <a:extLst>
              <a:ext uri="{FF2B5EF4-FFF2-40B4-BE49-F238E27FC236}">
                <a16:creationId xmlns:a16="http://schemas.microsoft.com/office/drawing/2014/main" id="{D3CE881A-2E2C-4BF7-81A2-0B6ABD537CEA}"/>
              </a:ext>
            </a:extLst>
          </p:cNvPr>
          <p:cNvSpPr>
            <a:spLocks/>
          </p:cNvSpPr>
          <p:nvPr userDrawn="1"/>
        </p:nvSpPr>
        <p:spPr bwMode="auto">
          <a:xfrm>
            <a:off x="9197136" y="5537234"/>
            <a:ext cx="121831" cy="262851"/>
          </a:xfrm>
          <a:custGeom>
            <a:avLst/>
            <a:gdLst>
              <a:gd name="T0" fmla="*/ 321 w 321"/>
              <a:gd name="T1" fmla="*/ 223 h 690"/>
              <a:gd name="T2" fmla="*/ 321 w 321"/>
              <a:gd name="T3" fmla="*/ 223 h 690"/>
              <a:gd name="T4" fmla="*/ 212 w 321"/>
              <a:gd name="T5" fmla="*/ 223 h 690"/>
              <a:gd name="T6" fmla="*/ 212 w 321"/>
              <a:gd name="T7" fmla="*/ 152 h 690"/>
              <a:gd name="T8" fmla="*/ 242 w 321"/>
              <a:gd name="T9" fmla="*/ 118 h 690"/>
              <a:gd name="T10" fmla="*/ 319 w 321"/>
              <a:gd name="T11" fmla="*/ 118 h 690"/>
              <a:gd name="T12" fmla="*/ 319 w 321"/>
              <a:gd name="T13" fmla="*/ 0 h 690"/>
              <a:gd name="T14" fmla="*/ 213 w 321"/>
              <a:gd name="T15" fmla="*/ 0 h 690"/>
              <a:gd name="T16" fmla="*/ 69 w 321"/>
              <a:gd name="T17" fmla="*/ 144 h 690"/>
              <a:gd name="T18" fmla="*/ 69 w 321"/>
              <a:gd name="T19" fmla="*/ 223 h 690"/>
              <a:gd name="T20" fmla="*/ 0 w 321"/>
              <a:gd name="T21" fmla="*/ 223 h 690"/>
              <a:gd name="T22" fmla="*/ 0 w 321"/>
              <a:gd name="T23" fmla="*/ 345 h 690"/>
              <a:gd name="T24" fmla="*/ 69 w 321"/>
              <a:gd name="T25" fmla="*/ 345 h 690"/>
              <a:gd name="T26" fmla="*/ 69 w 321"/>
              <a:gd name="T27" fmla="*/ 690 h 690"/>
              <a:gd name="T28" fmla="*/ 212 w 321"/>
              <a:gd name="T29" fmla="*/ 690 h 690"/>
              <a:gd name="T30" fmla="*/ 212 w 321"/>
              <a:gd name="T31" fmla="*/ 345 h 690"/>
              <a:gd name="T32" fmla="*/ 309 w 321"/>
              <a:gd name="T33" fmla="*/ 345 h 690"/>
              <a:gd name="T34" fmla="*/ 321 w 321"/>
              <a:gd name="T35" fmla="*/ 22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1" h="690">
                <a:moveTo>
                  <a:pt x="321" y="223"/>
                </a:moveTo>
                <a:lnTo>
                  <a:pt x="321" y="223"/>
                </a:lnTo>
                <a:lnTo>
                  <a:pt x="212" y="223"/>
                </a:lnTo>
                <a:lnTo>
                  <a:pt x="212" y="152"/>
                </a:lnTo>
                <a:cubicBezTo>
                  <a:pt x="212" y="125"/>
                  <a:pt x="230" y="118"/>
                  <a:pt x="242" y="118"/>
                </a:cubicBezTo>
                <a:lnTo>
                  <a:pt x="319" y="118"/>
                </a:lnTo>
                <a:lnTo>
                  <a:pt x="319" y="0"/>
                </a:lnTo>
                <a:lnTo>
                  <a:pt x="213" y="0"/>
                </a:lnTo>
                <a:cubicBezTo>
                  <a:pt x="95" y="0"/>
                  <a:pt x="69" y="88"/>
                  <a:pt x="69" y="144"/>
                </a:cubicBezTo>
                <a:lnTo>
                  <a:pt x="69" y="223"/>
                </a:lnTo>
                <a:lnTo>
                  <a:pt x="0" y="223"/>
                </a:lnTo>
                <a:lnTo>
                  <a:pt x="0" y="345"/>
                </a:lnTo>
                <a:lnTo>
                  <a:pt x="69" y="345"/>
                </a:lnTo>
                <a:lnTo>
                  <a:pt x="69" y="690"/>
                </a:lnTo>
                <a:lnTo>
                  <a:pt x="212" y="690"/>
                </a:lnTo>
                <a:lnTo>
                  <a:pt x="212" y="345"/>
                </a:lnTo>
                <a:lnTo>
                  <a:pt x="309" y="345"/>
                </a:lnTo>
                <a:lnTo>
                  <a:pt x="321" y="223"/>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7" name="YouTube">
            <a:hlinkClick r:id="rId3"/>
            <a:extLst>
              <a:ext uri="{FF2B5EF4-FFF2-40B4-BE49-F238E27FC236}">
                <a16:creationId xmlns:a16="http://schemas.microsoft.com/office/drawing/2014/main" id="{7FB14B23-C759-4C47-887D-A27839DAE366}"/>
              </a:ext>
            </a:extLst>
          </p:cNvPr>
          <p:cNvSpPr>
            <a:spLocks noEditPoints="1"/>
          </p:cNvSpPr>
          <p:nvPr userDrawn="1"/>
        </p:nvSpPr>
        <p:spPr bwMode="auto">
          <a:xfrm>
            <a:off x="10916563" y="5537234"/>
            <a:ext cx="290762" cy="205198"/>
          </a:xfrm>
          <a:custGeom>
            <a:avLst/>
            <a:gdLst>
              <a:gd name="T0" fmla="*/ 307 w 768"/>
              <a:gd name="T1" fmla="*/ 384 h 538"/>
              <a:gd name="T2" fmla="*/ 307 w 768"/>
              <a:gd name="T3" fmla="*/ 384 h 538"/>
              <a:gd name="T4" fmla="*/ 307 w 768"/>
              <a:gd name="T5" fmla="*/ 154 h 538"/>
              <a:gd name="T6" fmla="*/ 507 w 768"/>
              <a:gd name="T7" fmla="*/ 269 h 538"/>
              <a:gd name="T8" fmla="*/ 307 w 768"/>
              <a:gd name="T9" fmla="*/ 384 h 538"/>
              <a:gd name="T10" fmla="*/ 752 w 768"/>
              <a:gd name="T11" fmla="*/ 84 h 538"/>
              <a:gd name="T12" fmla="*/ 752 w 768"/>
              <a:gd name="T13" fmla="*/ 84 h 538"/>
              <a:gd name="T14" fmla="*/ 684 w 768"/>
              <a:gd name="T15" fmla="*/ 16 h 538"/>
              <a:gd name="T16" fmla="*/ 384 w 768"/>
              <a:gd name="T17" fmla="*/ 0 h 538"/>
              <a:gd name="T18" fmla="*/ 84 w 768"/>
              <a:gd name="T19" fmla="*/ 16 h 538"/>
              <a:gd name="T20" fmla="*/ 16 w 768"/>
              <a:gd name="T21" fmla="*/ 84 h 538"/>
              <a:gd name="T22" fmla="*/ 0 w 768"/>
              <a:gd name="T23" fmla="*/ 269 h 538"/>
              <a:gd name="T24" fmla="*/ 16 w 768"/>
              <a:gd name="T25" fmla="*/ 454 h 538"/>
              <a:gd name="T26" fmla="*/ 84 w 768"/>
              <a:gd name="T27" fmla="*/ 522 h 538"/>
              <a:gd name="T28" fmla="*/ 384 w 768"/>
              <a:gd name="T29" fmla="*/ 538 h 538"/>
              <a:gd name="T30" fmla="*/ 684 w 768"/>
              <a:gd name="T31" fmla="*/ 522 h 538"/>
              <a:gd name="T32" fmla="*/ 752 w 768"/>
              <a:gd name="T33" fmla="*/ 454 h 538"/>
              <a:gd name="T34" fmla="*/ 768 w 768"/>
              <a:gd name="T35" fmla="*/ 269 h 538"/>
              <a:gd name="T36" fmla="*/ 752 w 768"/>
              <a:gd name="T37" fmla="*/ 84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68" h="538">
                <a:moveTo>
                  <a:pt x="307" y="384"/>
                </a:moveTo>
                <a:lnTo>
                  <a:pt x="307" y="384"/>
                </a:lnTo>
                <a:lnTo>
                  <a:pt x="307" y="154"/>
                </a:lnTo>
                <a:lnTo>
                  <a:pt x="507" y="269"/>
                </a:lnTo>
                <a:lnTo>
                  <a:pt x="307" y="384"/>
                </a:lnTo>
                <a:close/>
                <a:moveTo>
                  <a:pt x="752" y="84"/>
                </a:moveTo>
                <a:lnTo>
                  <a:pt x="752" y="84"/>
                </a:lnTo>
                <a:cubicBezTo>
                  <a:pt x="743" y="51"/>
                  <a:pt x="717" y="25"/>
                  <a:pt x="684" y="16"/>
                </a:cubicBezTo>
                <a:cubicBezTo>
                  <a:pt x="624" y="0"/>
                  <a:pt x="384" y="0"/>
                  <a:pt x="384" y="0"/>
                </a:cubicBezTo>
                <a:cubicBezTo>
                  <a:pt x="384" y="0"/>
                  <a:pt x="144" y="0"/>
                  <a:pt x="84" y="16"/>
                </a:cubicBezTo>
                <a:cubicBezTo>
                  <a:pt x="51" y="25"/>
                  <a:pt x="25" y="51"/>
                  <a:pt x="16" y="84"/>
                </a:cubicBezTo>
                <a:cubicBezTo>
                  <a:pt x="0" y="144"/>
                  <a:pt x="0" y="269"/>
                  <a:pt x="0" y="269"/>
                </a:cubicBezTo>
                <a:cubicBezTo>
                  <a:pt x="0" y="269"/>
                  <a:pt x="0" y="394"/>
                  <a:pt x="16" y="454"/>
                </a:cubicBezTo>
                <a:cubicBezTo>
                  <a:pt x="25" y="487"/>
                  <a:pt x="51" y="513"/>
                  <a:pt x="84" y="522"/>
                </a:cubicBezTo>
                <a:cubicBezTo>
                  <a:pt x="144" y="538"/>
                  <a:pt x="384" y="538"/>
                  <a:pt x="384" y="538"/>
                </a:cubicBezTo>
                <a:cubicBezTo>
                  <a:pt x="384" y="538"/>
                  <a:pt x="624" y="538"/>
                  <a:pt x="684" y="522"/>
                </a:cubicBezTo>
                <a:cubicBezTo>
                  <a:pt x="717" y="513"/>
                  <a:pt x="743" y="487"/>
                  <a:pt x="752" y="454"/>
                </a:cubicBezTo>
                <a:cubicBezTo>
                  <a:pt x="768" y="394"/>
                  <a:pt x="768" y="269"/>
                  <a:pt x="768" y="269"/>
                </a:cubicBezTo>
                <a:cubicBezTo>
                  <a:pt x="768" y="269"/>
                  <a:pt x="768" y="144"/>
                  <a:pt x="752" y="8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19" name="LinkedIn">
            <a:hlinkClick r:id="rId4"/>
            <a:extLst>
              <a:ext uri="{FF2B5EF4-FFF2-40B4-BE49-F238E27FC236}">
                <a16:creationId xmlns:a16="http://schemas.microsoft.com/office/drawing/2014/main" id="{58F9BA14-DDCC-0CC3-6CDE-E51A0814C7BA}"/>
              </a:ext>
            </a:extLst>
          </p:cNvPr>
          <p:cNvSpPr>
            <a:spLocks noChangeAspect="1" noEditPoints="1"/>
          </p:cNvSpPr>
          <p:nvPr userDrawn="1"/>
        </p:nvSpPr>
        <p:spPr bwMode="auto">
          <a:xfrm>
            <a:off x="9992433" y="5537234"/>
            <a:ext cx="256196" cy="244253"/>
          </a:xfrm>
          <a:custGeom>
            <a:avLst/>
            <a:gdLst>
              <a:gd name="T0" fmla="*/ 671 w 671"/>
              <a:gd name="T1" fmla="*/ 641 h 641"/>
              <a:gd name="T2" fmla="*/ 671 w 671"/>
              <a:gd name="T3" fmla="*/ 641 h 641"/>
              <a:gd name="T4" fmla="*/ 527 w 671"/>
              <a:gd name="T5" fmla="*/ 641 h 641"/>
              <a:gd name="T6" fmla="*/ 527 w 671"/>
              <a:gd name="T7" fmla="*/ 410 h 641"/>
              <a:gd name="T8" fmla="*/ 454 w 671"/>
              <a:gd name="T9" fmla="*/ 312 h 641"/>
              <a:gd name="T10" fmla="*/ 380 w 671"/>
              <a:gd name="T11" fmla="*/ 365 h 641"/>
              <a:gd name="T12" fmla="*/ 376 w 671"/>
              <a:gd name="T13" fmla="*/ 400 h 641"/>
              <a:gd name="T14" fmla="*/ 376 w 671"/>
              <a:gd name="T15" fmla="*/ 641 h 641"/>
              <a:gd name="T16" fmla="*/ 232 w 671"/>
              <a:gd name="T17" fmla="*/ 641 h 641"/>
              <a:gd name="T18" fmla="*/ 232 w 671"/>
              <a:gd name="T19" fmla="*/ 209 h 641"/>
              <a:gd name="T20" fmla="*/ 376 w 671"/>
              <a:gd name="T21" fmla="*/ 209 h 641"/>
              <a:gd name="T22" fmla="*/ 376 w 671"/>
              <a:gd name="T23" fmla="*/ 270 h 641"/>
              <a:gd name="T24" fmla="*/ 505 w 671"/>
              <a:gd name="T25" fmla="*/ 199 h 641"/>
              <a:gd name="T26" fmla="*/ 671 w 671"/>
              <a:gd name="T27" fmla="*/ 393 h 641"/>
              <a:gd name="T28" fmla="*/ 671 w 671"/>
              <a:gd name="T29" fmla="*/ 641 h 641"/>
              <a:gd name="T30" fmla="*/ 81 w 671"/>
              <a:gd name="T31" fmla="*/ 150 h 641"/>
              <a:gd name="T32" fmla="*/ 81 w 671"/>
              <a:gd name="T33" fmla="*/ 150 h 641"/>
              <a:gd name="T34" fmla="*/ 80 w 671"/>
              <a:gd name="T35" fmla="*/ 150 h 641"/>
              <a:gd name="T36" fmla="*/ 0 w 671"/>
              <a:gd name="T37" fmla="*/ 75 h 641"/>
              <a:gd name="T38" fmla="*/ 82 w 671"/>
              <a:gd name="T39" fmla="*/ 0 h 641"/>
              <a:gd name="T40" fmla="*/ 162 w 671"/>
              <a:gd name="T41" fmla="*/ 75 h 641"/>
              <a:gd name="T42" fmla="*/ 81 w 671"/>
              <a:gd name="T43" fmla="*/ 150 h 641"/>
              <a:gd name="T44" fmla="*/ 152 w 671"/>
              <a:gd name="T45" fmla="*/ 641 h 641"/>
              <a:gd name="T46" fmla="*/ 152 w 671"/>
              <a:gd name="T47" fmla="*/ 641 h 641"/>
              <a:gd name="T48" fmla="*/ 9 w 671"/>
              <a:gd name="T49" fmla="*/ 641 h 641"/>
              <a:gd name="T50" fmla="*/ 9 w 671"/>
              <a:gd name="T51" fmla="*/ 209 h 641"/>
              <a:gd name="T52" fmla="*/ 152 w 671"/>
              <a:gd name="T53" fmla="*/ 209 h 641"/>
              <a:gd name="T54" fmla="*/ 152 w 671"/>
              <a:gd name="T55" fmla="*/ 641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71" h="641">
                <a:moveTo>
                  <a:pt x="671" y="641"/>
                </a:moveTo>
                <a:lnTo>
                  <a:pt x="671" y="641"/>
                </a:lnTo>
                <a:lnTo>
                  <a:pt x="527" y="641"/>
                </a:lnTo>
                <a:lnTo>
                  <a:pt x="527" y="410"/>
                </a:lnTo>
                <a:cubicBezTo>
                  <a:pt x="527" y="352"/>
                  <a:pt x="506" y="312"/>
                  <a:pt x="454" y="312"/>
                </a:cubicBezTo>
                <a:cubicBezTo>
                  <a:pt x="415" y="312"/>
                  <a:pt x="391" y="339"/>
                  <a:pt x="380" y="365"/>
                </a:cubicBezTo>
                <a:cubicBezTo>
                  <a:pt x="377" y="374"/>
                  <a:pt x="376" y="387"/>
                  <a:pt x="376" y="400"/>
                </a:cubicBezTo>
                <a:lnTo>
                  <a:pt x="376" y="641"/>
                </a:lnTo>
                <a:lnTo>
                  <a:pt x="232" y="641"/>
                </a:lnTo>
                <a:cubicBezTo>
                  <a:pt x="232" y="641"/>
                  <a:pt x="234" y="249"/>
                  <a:pt x="232" y="209"/>
                </a:cubicBezTo>
                <a:lnTo>
                  <a:pt x="376" y="209"/>
                </a:lnTo>
                <a:lnTo>
                  <a:pt x="376" y="270"/>
                </a:lnTo>
                <a:cubicBezTo>
                  <a:pt x="395" y="241"/>
                  <a:pt x="429" y="199"/>
                  <a:pt x="505" y="199"/>
                </a:cubicBezTo>
                <a:cubicBezTo>
                  <a:pt x="600" y="199"/>
                  <a:pt x="671" y="260"/>
                  <a:pt x="671" y="393"/>
                </a:cubicBezTo>
                <a:lnTo>
                  <a:pt x="671" y="641"/>
                </a:lnTo>
                <a:close/>
                <a:moveTo>
                  <a:pt x="81" y="150"/>
                </a:moveTo>
                <a:lnTo>
                  <a:pt x="81" y="150"/>
                </a:lnTo>
                <a:lnTo>
                  <a:pt x="80" y="150"/>
                </a:lnTo>
                <a:cubicBezTo>
                  <a:pt x="31" y="150"/>
                  <a:pt x="0" y="117"/>
                  <a:pt x="0" y="75"/>
                </a:cubicBezTo>
                <a:cubicBezTo>
                  <a:pt x="0" y="33"/>
                  <a:pt x="32" y="0"/>
                  <a:pt x="82" y="0"/>
                </a:cubicBezTo>
                <a:cubicBezTo>
                  <a:pt x="131" y="0"/>
                  <a:pt x="161" y="33"/>
                  <a:pt x="162" y="75"/>
                </a:cubicBezTo>
                <a:cubicBezTo>
                  <a:pt x="162" y="117"/>
                  <a:pt x="131" y="150"/>
                  <a:pt x="81" y="150"/>
                </a:cubicBezTo>
                <a:close/>
                <a:moveTo>
                  <a:pt x="152" y="641"/>
                </a:moveTo>
                <a:lnTo>
                  <a:pt x="152" y="641"/>
                </a:lnTo>
                <a:lnTo>
                  <a:pt x="9" y="641"/>
                </a:lnTo>
                <a:lnTo>
                  <a:pt x="9" y="209"/>
                </a:lnTo>
                <a:lnTo>
                  <a:pt x="152" y="209"/>
                </a:lnTo>
                <a:lnTo>
                  <a:pt x="152" y="641"/>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pic>
        <p:nvPicPr>
          <p:cNvPr id="26" name="Picture 25">
            <a:hlinkClick r:id="rId5"/>
            <a:extLst>
              <a:ext uri="{FF2B5EF4-FFF2-40B4-BE49-F238E27FC236}">
                <a16:creationId xmlns:a16="http://schemas.microsoft.com/office/drawing/2014/main" id="{8734E9CE-0BA1-A43D-678C-EDCD3D2E86E6}"/>
              </a:ext>
            </a:extLst>
          </p:cNvPr>
          <p:cNvPicPr>
            <a:picLocks noChangeAspect="1"/>
          </p:cNvPicPr>
          <p:nvPr userDrawn="1"/>
        </p:nvPicPr>
        <p:blipFill>
          <a:blip r:embed="rId6"/>
          <a:stretch>
            <a:fillRect/>
          </a:stretch>
        </p:blipFill>
        <p:spPr>
          <a:xfrm>
            <a:off x="9520064" y="5537234"/>
            <a:ext cx="271272" cy="245364"/>
          </a:xfrm>
          <a:prstGeom prst="rect">
            <a:avLst/>
          </a:prstGeom>
        </p:spPr>
      </p:pic>
      <p:pic>
        <p:nvPicPr>
          <p:cNvPr id="28" name="Picture 27">
            <a:extLst>
              <a:ext uri="{FF2B5EF4-FFF2-40B4-BE49-F238E27FC236}">
                <a16:creationId xmlns:a16="http://schemas.microsoft.com/office/drawing/2014/main" id="{DCA9BE77-449D-B0EC-E04E-C5C320AFB2C6}"/>
              </a:ext>
            </a:extLst>
          </p:cNvPr>
          <p:cNvPicPr>
            <a:picLocks noChangeAspect="1"/>
          </p:cNvPicPr>
          <p:nvPr userDrawn="1"/>
        </p:nvPicPr>
        <p:blipFill>
          <a:blip r:embed="rId7"/>
          <a:stretch>
            <a:fillRect/>
          </a:stretch>
        </p:blipFill>
        <p:spPr>
          <a:xfrm>
            <a:off x="10449725" y="5538999"/>
            <a:ext cx="265741" cy="265741"/>
          </a:xfrm>
          <a:prstGeom prst="rect">
            <a:avLst/>
          </a:prstGeom>
        </p:spPr>
      </p:pic>
    </p:spTree>
    <p:extLst>
      <p:ext uri="{BB962C8B-B14F-4D97-AF65-F5344CB8AC3E}">
        <p14:creationId xmlns:p14="http://schemas.microsoft.com/office/powerpoint/2010/main" val="4278099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0" userDrawn="1">
          <p15:clr>
            <a:srgbClr val="FBAE40"/>
          </p15:clr>
        </p15:guide>
        <p15:guide id="2" orient="horz" pos="3832" userDrawn="1">
          <p15:clr>
            <a:srgbClr val="FBAE40"/>
          </p15:clr>
        </p15:guide>
        <p15:guide id="3" pos="5588" userDrawn="1">
          <p15:clr>
            <a:srgbClr val="FBAE40"/>
          </p15:clr>
        </p15:guide>
        <p15:guide id="4" pos="5786" userDrawn="1">
          <p15:clr>
            <a:srgbClr val="FBAE40"/>
          </p15:clr>
        </p15:guide>
        <p15:guide id="5" orient="horz" pos="4148" userDrawn="1">
          <p15:clr>
            <a:srgbClr val="FBAE40"/>
          </p15:clr>
        </p15:guide>
        <p15:guide id="6" pos="5386" userDrawn="1">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hasCustomPrompt="1"/>
          </p:nvPr>
        </p:nvSpPr>
        <p:spPr/>
        <p:txBody>
          <a:bodyPr numCol="2" spcCol="941832"/>
          <a:lstStyle>
            <a:lvl1pPr marL="0" indent="0">
              <a:buFontTx/>
              <a:buNone/>
              <a:tabLst>
                <a:tab pos="5254625" algn="r"/>
              </a:tabLst>
              <a:defRPr/>
            </a:lvl1pPr>
            <a:lvl2pPr marL="182880" indent="-182563">
              <a:tabLst>
                <a:tab pos="5254625" algn="r"/>
              </a:tabLst>
              <a:defRPr/>
            </a:lvl2pPr>
            <a:lvl3pPr marL="365760" indent="-182563">
              <a:tabLst>
                <a:tab pos="5254625" algn="r"/>
              </a:tabLst>
              <a:defRPr/>
            </a:lvl3pPr>
            <a:lvl4pPr marL="548640" indent="-182563">
              <a:tabLst>
                <a:tab pos="5254625" algn="r"/>
              </a:tabLst>
              <a:defRPr/>
            </a:lvl4pPr>
            <a:lvl5pPr marL="731520" indent="-182563">
              <a:tabLst>
                <a:tab pos="5254625" algn="r"/>
              </a:tabLst>
              <a:defRPr/>
            </a:lvl5pPr>
            <a:lvl6pPr marL="914400" indent="-182563">
              <a:tabLst>
                <a:tab pos="5254625" algn="r"/>
              </a:tabLst>
              <a:defRPr/>
            </a:lvl6pPr>
            <a:lvl7pPr marL="1097280" indent="-182563">
              <a:tabLst>
                <a:tab pos="5254625" algn="r"/>
              </a:tabLst>
              <a:defRPr/>
            </a:lvl7pPr>
            <a:lvl8pPr marL="1280160" indent="-182563">
              <a:tabLst>
                <a:tab pos="5254625" algn="r"/>
              </a:tabLst>
              <a:defRPr/>
            </a:lvl8pPr>
            <a:lvl9pPr marL="1463040" indent="-182563">
              <a:tabLst>
                <a:tab pos="5254625" algn="r"/>
              </a:tabLst>
              <a:defRPr/>
            </a:lvl9pPr>
          </a:lstStyle>
          <a:p>
            <a:pPr lvl="0"/>
            <a:r>
              <a:rPr lang="en-US" dirty="0"/>
              <a:t>[Agenda item]</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804224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p15:clr>
            <a:srgbClr val="FBAE40"/>
          </p15:clr>
        </p15:guide>
        <p15:guide id="2" pos="4138">
          <p15:clr>
            <a:srgbClr val="FBAE40"/>
          </p15:clr>
        </p15:guide>
        <p15:guide id="3" orient="horz" pos="1152">
          <p15:clr>
            <a:srgbClr val="FBAE40"/>
          </p15:clr>
        </p15:guide>
        <p15:guide id="4" orient="horz" pos="3832">
          <p15:clr>
            <a:srgbClr val="FBAE40"/>
          </p15:clr>
        </p15:guide>
        <p15:guide id="5" orient="horz" pos="4148">
          <p15:clr>
            <a:srgbClr val="FBAE4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Case study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0D795-1E64-4EA4-9DB9-1BEF3F4B519B}"/>
              </a:ext>
            </a:extLst>
          </p:cNvPr>
          <p:cNvSpPr>
            <a:spLocks noGrp="1"/>
          </p:cNvSpPr>
          <p:nvPr>
            <p:ph type="title"/>
          </p:nvPr>
        </p:nvSpPr>
        <p:spPr>
          <a:xfrm>
            <a:off x="365760" y="365760"/>
            <a:ext cx="11457432" cy="914400"/>
          </a:xfrm>
        </p:spPr>
        <p:txBody>
          <a:bodyPr>
            <a:spAutoFit/>
          </a:bodyPr>
          <a:lstStyle/>
          <a:p>
            <a:r>
              <a:rPr lang="en-US" dirty="0"/>
              <a:t>Click to edit Master title style</a:t>
            </a:r>
            <a:endParaRPr lang="en-IN" dirty="0"/>
          </a:p>
        </p:txBody>
      </p:sp>
      <p:sp>
        <p:nvSpPr>
          <p:cNvPr id="3" name="Rectangle 2">
            <a:extLst>
              <a:ext uri="{FF2B5EF4-FFF2-40B4-BE49-F238E27FC236}">
                <a16:creationId xmlns:a16="http://schemas.microsoft.com/office/drawing/2014/main" id="{70AC379C-8146-47D6-8C3A-C37BB392AB02}"/>
              </a:ext>
            </a:extLst>
          </p:cNvPr>
          <p:cNvSpPr/>
          <p:nvPr userDrawn="1"/>
        </p:nvSpPr>
        <p:spPr>
          <a:xfrm>
            <a:off x="367284" y="1491343"/>
            <a:ext cx="2688672" cy="4591957"/>
          </a:xfrm>
          <a:prstGeom prst="rect">
            <a:avLst/>
          </a:prstGeom>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dirty="0"/>
          </a:p>
        </p:txBody>
      </p:sp>
      <p:sp>
        <p:nvSpPr>
          <p:cNvPr id="4" name="Rectangle 3">
            <a:extLst>
              <a:ext uri="{FF2B5EF4-FFF2-40B4-BE49-F238E27FC236}">
                <a16:creationId xmlns:a16="http://schemas.microsoft.com/office/drawing/2014/main" id="{BC5E46E6-7C8E-4B0B-BDA8-4EB2B483DE4D}"/>
              </a:ext>
            </a:extLst>
          </p:cNvPr>
          <p:cNvSpPr/>
          <p:nvPr userDrawn="1"/>
        </p:nvSpPr>
        <p:spPr>
          <a:xfrm>
            <a:off x="3290204" y="1491343"/>
            <a:ext cx="2688672" cy="4591957"/>
          </a:xfrm>
          <a:prstGeom prst="rect">
            <a:avLst/>
          </a:prstGeom>
          <a:solidFill>
            <a:schemeClr val="accent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dirty="0"/>
          </a:p>
        </p:txBody>
      </p:sp>
      <p:sp>
        <p:nvSpPr>
          <p:cNvPr id="5" name="Rectangle 4">
            <a:extLst>
              <a:ext uri="{FF2B5EF4-FFF2-40B4-BE49-F238E27FC236}">
                <a16:creationId xmlns:a16="http://schemas.microsoft.com/office/drawing/2014/main" id="{96152BD3-EF76-404C-8BD3-B7B6D6D60043}"/>
              </a:ext>
            </a:extLst>
          </p:cNvPr>
          <p:cNvSpPr/>
          <p:nvPr userDrawn="1"/>
        </p:nvSpPr>
        <p:spPr>
          <a:xfrm>
            <a:off x="6213124" y="1491343"/>
            <a:ext cx="2688672" cy="4591957"/>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dirty="0"/>
          </a:p>
        </p:txBody>
      </p:sp>
      <p:sp>
        <p:nvSpPr>
          <p:cNvPr id="6" name="Rectangle 5">
            <a:extLst>
              <a:ext uri="{FF2B5EF4-FFF2-40B4-BE49-F238E27FC236}">
                <a16:creationId xmlns:a16="http://schemas.microsoft.com/office/drawing/2014/main" id="{7D050BD5-4C22-4374-BE53-F682B4D50203}"/>
              </a:ext>
            </a:extLst>
          </p:cNvPr>
          <p:cNvSpPr/>
          <p:nvPr userDrawn="1"/>
        </p:nvSpPr>
        <p:spPr>
          <a:xfrm>
            <a:off x="9136044" y="1491343"/>
            <a:ext cx="2688672" cy="4591957"/>
          </a:xfrm>
          <a:prstGeom prst="rect">
            <a:avLst/>
          </a:prstGeom>
          <a:solidFill>
            <a:schemeClr val="accent4"/>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dirty="0"/>
          </a:p>
        </p:txBody>
      </p:sp>
      <p:sp>
        <p:nvSpPr>
          <p:cNvPr id="16" name="Picture Placeholder 4">
            <a:extLst>
              <a:ext uri="{FF2B5EF4-FFF2-40B4-BE49-F238E27FC236}">
                <a16:creationId xmlns:a16="http://schemas.microsoft.com/office/drawing/2014/main" id="{DDA74F79-9418-4B3D-B7A9-0C7E2EC82685}"/>
              </a:ext>
            </a:extLst>
          </p:cNvPr>
          <p:cNvSpPr>
            <a:spLocks noGrp="1"/>
          </p:cNvSpPr>
          <p:nvPr>
            <p:ph type="pic" sz="quarter" idx="15" hasCustomPrompt="1"/>
          </p:nvPr>
        </p:nvSpPr>
        <p:spPr>
          <a:xfrm>
            <a:off x="543770" y="4353225"/>
            <a:ext cx="2336400" cy="1558800"/>
          </a:xfrm>
          <a:solidFill>
            <a:srgbClr val="D7E0E3"/>
          </a:solidFill>
        </p:spPr>
        <p:txBody>
          <a:bodyPr anchor="ctr" anchorCtr="0">
            <a:normAutofit/>
          </a:bodyPr>
          <a:lstStyle>
            <a:lvl1pPr marL="0" indent="0" algn="ctr">
              <a:buNone/>
              <a:defRPr sz="1200"/>
            </a:lvl1pPr>
          </a:lstStyle>
          <a:p>
            <a:r>
              <a:rPr lang="en-US" dirty="0"/>
              <a:t>[Click icon to insert photo]</a:t>
            </a:r>
          </a:p>
        </p:txBody>
      </p:sp>
      <p:sp>
        <p:nvSpPr>
          <p:cNvPr id="20" name="Picture Placeholder 4">
            <a:extLst>
              <a:ext uri="{FF2B5EF4-FFF2-40B4-BE49-F238E27FC236}">
                <a16:creationId xmlns:a16="http://schemas.microsoft.com/office/drawing/2014/main" id="{7DE48F85-F2B3-4464-9C1A-EFE8EBA52096}"/>
              </a:ext>
            </a:extLst>
          </p:cNvPr>
          <p:cNvSpPr>
            <a:spLocks noGrp="1"/>
          </p:cNvSpPr>
          <p:nvPr>
            <p:ph type="pic" sz="quarter" idx="16" hasCustomPrompt="1"/>
          </p:nvPr>
        </p:nvSpPr>
        <p:spPr>
          <a:xfrm>
            <a:off x="3449109" y="4353225"/>
            <a:ext cx="2336400" cy="1558800"/>
          </a:xfrm>
          <a:solidFill>
            <a:srgbClr val="D7E0E3"/>
          </a:solidFill>
        </p:spPr>
        <p:txBody>
          <a:bodyPr anchor="ctr" anchorCtr="0">
            <a:normAutofit/>
          </a:bodyPr>
          <a:lstStyle>
            <a:lvl1pPr marL="0" indent="0" algn="ctr">
              <a:buNone/>
              <a:defRPr sz="1200"/>
            </a:lvl1pPr>
          </a:lstStyle>
          <a:p>
            <a:r>
              <a:rPr lang="en-US" dirty="0"/>
              <a:t>[Click icon to insert photo]</a:t>
            </a:r>
          </a:p>
        </p:txBody>
      </p:sp>
      <p:sp>
        <p:nvSpPr>
          <p:cNvPr id="21" name="Picture Placeholder 4">
            <a:extLst>
              <a:ext uri="{FF2B5EF4-FFF2-40B4-BE49-F238E27FC236}">
                <a16:creationId xmlns:a16="http://schemas.microsoft.com/office/drawing/2014/main" id="{C2D6CBFD-2E27-4480-A8D8-56D5C173B849}"/>
              </a:ext>
            </a:extLst>
          </p:cNvPr>
          <p:cNvSpPr>
            <a:spLocks noGrp="1"/>
          </p:cNvSpPr>
          <p:nvPr>
            <p:ph type="pic" sz="quarter" idx="17" hasCustomPrompt="1"/>
          </p:nvPr>
        </p:nvSpPr>
        <p:spPr>
          <a:xfrm>
            <a:off x="6388909" y="4353225"/>
            <a:ext cx="2336400" cy="1558800"/>
          </a:xfrm>
          <a:solidFill>
            <a:srgbClr val="D7E0E3"/>
          </a:solidFill>
        </p:spPr>
        <p:txBody>
          <a:bodyPr anchor="ctr" anchorCtr="0">
            <a:normAutofit/>
          </a:bodyPr>
          <a:lstStyle>
            <a:lvl1pPr marL="0" indent="0" algn="ctr">
              <a:buNone/>
              <a:defRPr sz="1200"/>
            </a:lvl1pPr>
          </a:lstStyle>
          <a:p>
            <a:r>
              <a:rPr lang="en-US" dirty="0"/>
              <a:t>[Click icon to insert photo]</a:t>
            </a:r>
          </a:p>
        </p:txBody>
      </p:sp>
      <p:sp>
        <p:nvSpPr>
          <p:cNvPr id="22" name="Picture Placeholder 4">
            <a:extLst>
              <a:ext uri="{FF2B5EF4-FFF2-40B4-BE49-F238E27FC236}">
                <a16:creationId xmlns:a16="http://schemas.microsoft.com/office/drawing/2014/main" id="{0508620E-7063-4C22-8AF8-9F605091D3FB}"/>
              </a:ext>
            </a:extLst>
          </p:cNvPr>
          <p:cNvSpPr>
            <a:spLocks noGrp="1"/>
          </p:cNvSpPr>
          <p:nvPr>
            <p:ph type="pic" sz="quarter" idx="18" hasCustomPrompt="1"/>
          </p:nvPr>
        </p:nvSpPr>
        <p:spPr>
          <a:xfrm>
            <a:off x="9311830" y="4353225"/>
            <a:ext cx="2336400" cy="1558800"/>
          </a:xfrm>
          <a:solidFill>
            <a:srgbClr val="D7E0E3"/>
          </a:solidFill>
        </p:spPr>
        <p:txBody>
          <a:bodyPr anchor="ctr" anchorCtr="0">
            <a:normAutofit/>
          </a:bodyPr>
          <a:lstStyle>
            <a:lvl1pPr marL="0" indent="0" algn="ctr">
              <a:buNone/>
              <a:defRPr sz="1200"/>
            </a:lvl1pPr>
          </a:lstStyle>
          <a:p>
            <a:r>
              <a:rPr lang="en-US" dirty="0"/>
              <a:t>[Click icon to insert photo]</a:t>
            </a:r>
          </a:p>
        </p:txBody>
      </p:sp>
      <p:sp>
        <p:nvSpPr>
          <p:cNvPr id="11" name="Slide Number Placeholder 3">
            <a:extLst>
              <a:ext uri="{FF2B5EF4-FFF2-40B4-BE49-F238E27FC236}">
                <a16:creationId xmlns:a16="http://schemas.microsoft.com/office/drawing/2014/main" id="{DA5F0613-C153-3B41-BF24-87E985B92EBE}"/>
              </a:ext>
            </a:extLst>
          </p:cNvPr>
          <p:cNvSpPr>
            <a:spLocks noGrp="1"/>
          </p:cNvSpPr>
          <p:nvPr>
            <p:ph type="sldNum" sz="quarter" idx="4"/>
          </p:nvPr>
        </p:nvSpPr>
        <p:spPr>
          <a:xfrm>
            <a:off x="11503152" y="6402070"/>
            <a:ext cx="320040" cy="182880"/>
          </a:xfrm>
          <a:prstGeom prst="rect">
            <a:avLst/>
          </a:prstGeom>
        </p:spPr>
        <p:txBody>
          <a:bodyPr vert="horz" wrap="none" lIns="0" tIns="0" rIns="0" bIns="0" rtlCol="0" anchor="b" anchorCtr="0"/>
          <a:lstStyle>
            <a:lvl1pPr algn="r">
              <a:defRPr sz="800" b="0">
                <a:solidFill>
                  <a:schemeClr val="tx1"/>
                </a:solidFill>
              </a:defRPr>
            </a:lvl1pPr>
          </a:lstStyle>
          <a:p>
            <a:fld id="{B58DE5F1-E0F9-4CCA-92B7-7A6FC4DFEE14}" type="slidenum">
              <a:rPr lang="en-US" smtClean="0"/>
              <a:pPr/>
              <a:t>‹#›</a:t>
            </a:fld>
            <a:endParaRPr lang="en-US" dirty="0"/>
          </a:p>
        </p:txBody>
      </p:sp>
    </p:spTree>
    <p:extLst>
      <p:ext uri="{BB962C8B-B14F-4D97-AF65-F5344CB8AC3E}">
        <p14:creationId xmlns:p14="http://schemas.microsoft.com/office/powerpoint/2010/main" val="4081934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7">
    <p:bg>
      <p:bgRef idx="1001">
        <a:schemeClr val="bg1"/>
      </p:bgRef>
    </p:bg>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0" y="-1"/>
            <a:ext cx="12192000" cy="6856615"/>
          </a:xfrm>
          <a:solidFill>
            <a:srgbClr val="D7E0E3"/>
          </a:solidFill>
        </p:spPr>
        <p:txBody>
          <a:bodyPr anchor="ctr" anchorCtr="0">
            <a:normAutofit/>
          </a:bodyPr>
          <a:lstStyle>
            <a:lvl1pPr marL="0" indent="0" algn="ctr">
              <a:buFontTx/>
              <a:buNone/>
              <a:defRPr sz="1200">
                <a:latin typeface="Aptos Light" panose="020B0004020202020204" pitchFamily="34" charset="0"/>
              </a:defRPr>
            </a:lvl1pPr>
          </a:lstStyle>
          <a:p>
            <a:r>
              <a:rPr lang="en-US" dirty="0"/>
              <a:t>[Click icon to insert photo]</a:t>
            </a:r>
          </a:p>
        </p:txBody>
      </p:sp>
      <p:sp>
        <p:nvSpPr>
          <p:cNvPr id="9" name="Subtitle 2">
            <a:extLst>
              <a:ext uri="{FF2B5EF4-FFF2-40B4-BE49-F238E27FC236}">
                <a16:creationId xmlns:a16="http://schemas.microsoft.com/office/drawing/2014/main" id="{3107067A-FCAA-8C72-B454-ED1ACC2EC5BB}"/>
              </a:ext>
            </a:extLst>
          </p:cNvPr>
          <p:cNvSpPr>
            <a:spLocks noGrp="1"/>
          </p:cNvSpPr>
          <p:nvPr>
            <p:ph type="subTitle" idx="1" hasCustomPrompt="1"/>
          </p:nvPr>
        </p:nvSpPr>
        <p:spPr bwMode="gray">
          <a:xfrm>
            <a:off x="480062" y="2270758"/>
            <a:ext cx="5684518" cy="1372328"/>
          </a:xfrm>
        </p:spPr>
        <p:txBody>
          <a:bodyPr anchor="t" anchorCtr="0">
            <a:noAutofit/>
          </a:bodyPr>
          <a:lstStyle>
            <a:lvl1pPr marL="0" indent="0" algn="l">
              <a:spcBef>
                <a:spcPts val="0"/>
              </a:spcBef>
              <a:buNone/>
              <a:defRPr sz="3200" b="0">
                <a:solidFill>
                  <a:schemeClr val="tx1"/>
                </a:solidFill>
                <a:latin typeface="Aptos Light" panose="020B0004020202020204" pitchFamily="34" charset="0"/>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dirty="0"/>
              <a:t>Presentation title </a:t>
            </a:r>
            <a:br>
              <a:rPr lang="en-US" dirty="0"/>
            </a:br>
            <a:r>
              <a:rPr lang="en-US" dirty="0"/>
              <a:t>is Aptos Light 32pt</a:t>
            </a:r>
          </a:p>
        </p:txBody>
      </p:sp>
      <p:sp>
        <p:nvSpPr>
          <p:cNvPr id="11" name="Text Placeholder 3">
            <a:extLst>
              <a:ext uri="{FF2B5EF4-FFF2-40B4-BE49-F238E27FC236}">
                <a16:creationId xmlns:a16="http://schemas.microsoft.com/office/drawing/2014/main" id="{0339DAFF-1198-F640-683F-024536A42C75}"/>
              </a:ext>
            </a:extLst>
          </p:cNvPr>
          <p:cNvSpPr>
            <a:spLocks noGrp="1"/>
          </p:cNvSpPr>
          <p:nvPr>
            <p:ph type="body" sz="quarter" idx="11" hasCustomPrompt="1"/>
          </p:nvPr>
        </p:nvSpPr>
        <p:spPr>
          <a:xfrm>
            <a:off x="480062" y="3875314"/>
            <a:ext cx="5684518" cy="870583"/>
          </a:xfrm>
        </p:spPr>
        <p:txBody>
          <a:bodyPr anchor="t" anchorCtr="0">
            <a:noAutofit/>
          </a:bodyPr>
          <a:lstStyle>
            <a:lvl1pPr marL="0" indent="0">
              <a:spcBef>
                <a:spcPts val="0"/>
              </a:spcBef>
              <a:buFontTx/>
              <a:buNone/>
              <a:defRPr sz="2000" b="1">
                <a:solidFill>
                  <a:schemeClr val="tx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Optional subtitle is Aptos Light 20pt, sentence case, two lines max</a:t>
            </a:r>
          </a:p>
        </p:txBody>
      </p:sp>
      <p:sp>
        <p:nvSpPr>
          <p:cNvPr id="13" name="Text Placeholder 3">
            <a:extLst>
              <a:ext uri="{FF2B5EF4-FFF2-40B4-BE49-F238E27FC236}">
                <a16:creationId xmlns:a16="http://schemas.microsoft.com/office/drawing/2014/main" id="{A1302373-182B-29E4-E443-D6C8F5F97F97}"/>
              </a:ext>
            </a:extLst>
          </p:cNvPr>
          <p:cNvSpPr>
            <a:spLocks noGrp="1"/>
          </p:cNvSpPr>
          <p:nvPr>
            <p:ph type="body" sz="quarter" idx="12" hasCustomPrompt="1"/>
          </p:nvPr>
        </p:nvSpPr>
        <p:spPr>
          <a:xfrm>
            <a:off x="480062" y="4967152"/>
            <a:ext cx="5684518" cy="874124"/>
          </a:xfrm>
        </p:spPr>
        <p:txBody>
          <a:bodyPr anchor="b" anchorCtr="0">
            <a:noAutofit/>
          </a:bodyPr>
          <a:lstStyle>
            <a:lvl1pPr marL="0" indent="0">
              <a:spcBef>
                <a:spcPts val="0"/>
              </a:spcBef>
              <a:buFontTx/>
              <a:buNone/>
              <a:defRPr sz="1800" b="1">
                <a:solidFill>
                  <a:schemeClr val="tx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[Month 00, 0000]</a:t>
            </a:r>
            <a:br>
              <a:rPr lang="en-US" dirty="0"/>
            </a:br>
            <a:r>
              <a:rPr lang="en-US" dirty="0"/>
              <a:t>[Presenter Name]</a:t>
            </a:r>
            <a:br>
              <a:rPr lang="en-US" dirty="0"/>
            </a:br>
            <a:r>
              <a:rPr lang="en-US" dirty="0"/>
              <a:t>[Title]</a:t>
            </a:r>
          </a:p>
        </p:txBody>
      </p:sp>
      <p:sp>
        <p:nvSpPr>
          <p:cNvPr id="14" name="UST" descr="UST">
            <a:extLst>
              <a:ext uri="{FF2B5EF4-FFF2-40B4-BE49-F238E27FC236}">
                <a16:creationId xmlns:a16="http://schemas.microsoft.com/office/drawing/2014/main" id="{D64FE565-A979-A6FD-86C3-B897AC101905}"/>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Tree>
    <p:extLst>
      <p:ext uri="{BB962C8B-B14F-4D97-AF65-F5344CB8AC3E}">
        <p14:creationId xmlns:p14="http://schemas.microsoft.com/office/powerpoint/2010/main" val="15216395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8">
    <p:bg>
      <p:bgRef idx="1001">
        <a:schemeClr val="bg1"/>
      </p:bgRef>
    </p:bg>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0" y="-1"/>
            <a:ext cx="12192000" cy="6856615"/>
          </a:xfrm>
          <a:solidFill>
            <a:srgbClr val="D7E0E3"/>
          </a:solidFill>
        </p:spPr>
        <p:txBody>
          <a:bodyPr anchor="ctr" anchorCtr="0">
            <a:normAutofit/>
          </a:bodyPr>
          <a:lstStyle>
            <a:lvl1pPr marL="0" indent="0" algn="ctr">
              <a:buFontTx/>
              <a:buNone/>
              <a:defRPr sz="1200">
                <a:latin typeface="Aptos Light" panose="020B0004020202020204" pitchFamily="34" charset="0"/>
              </a:defRPr>
            </a:lvl1pPr>
          </a:lstStyle>
          <a:p>
            <a:r>
              <a:rPr lang="en-US" dirty="0"/>
              <a:t>[Click icon to insert photo]</a:t>
            </a:r>
          </a:p>
        </p:txBody>
      </p:sp>
      <p:sp>
        <p:nvSpPr>
          <p:cNvPr id="8"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9" name="Subtitle 2">
            <a:extLst>
              <a:ext uri="{FF2B5EF4-FFF2-40B4-BE49-F238E27FC236}">
                <a16:creationId xmlns:a16="http://schemas.microsoft.com/office/drawing/2014/main" id="{3107067A-FCAA-8C72-B454-ED1ACC2EC5BB}"/>
              </a:ext>
            </a:extLst>
          </p:cNvPr>
          <p:cNvSpPr>
            <a:spLocks noGrp="1"/>
          </p:cNvSpPr>
          <p:nvPr>
            <p:ph type="subTitle" idx="1" hasCustomPrompt="1"/>
          </p:nvPr>
        </p:nvSpPr>
        <p:spPr bwMode="gray">
          <a:xfrm>
            <a:off x="480062" y="2270758"/>
            <a:ext cx="5684518" cy="1372328"/>
          </a:xfrm>
        </p:spPr>
        <p:txBody>
          <a:bodyPr anchor="t" anchorCtr="0">
            <a:noAutofit/>
          </a:bodyPr>
          <a:lstStyle>
            <a:lvl1pPr marL="0" indent="0" algn="l">
              <a:spcBef>
                <a:spcPts val="0"/>
              </a:spcBef>
              <a:buNone/>
              <a:defRPr sz="3200" b="0">
                <a:solidFill>
                  <a:schemeClr val="bg1"/>
                </a:solidFill>
                <a:latin typeface="Aptos Light" panose="020B0004020202020204" pitchFamily="34" charset="0"/>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dirty="0"/>
              <a:t>Presentation title </a:t>
            </a:r>
            <a:br>
              <a:rPr lang="en-US" dirty="0"/>
            </a:br>
            <a:r>
              <a:rPr lang="en-US" dirty="0"/>
              <a:t>is Aptos Light 32pt</a:t>
            </a:r>
          </a:p>
        </p:txBody>
      </p:sp>
      <p:sp>
        <p:nvSpPr>
          <p:cNvPr id="11" name="Text Placeholder 3">
            <a:extLst>
              <a:ext uri="{FF2B5EF4-FFF2-40B4-BE49-F238E27FC236}">
                <a16:creationId xmlns:a16="http://schemas.microsoft.com/office/drawing/2014/main" id="{0339DAFF-1198-F640-683F-024536A42C75}"/>
              </a:ext>
            </a:extLst>
          </p:cNvPr>
          <p:cNvSpPr>
            <a:spLocks noGrp="1"/>
          </p:cNvSpPr>
          <p:nvPr>
            <p:ph type="body" sz="quarter" idx="11" hasCustomPrompt="1"/>
          </p:nvPr>
        </p:nvSpPr>
        <p:spPr>
          <a:xfrm>
            <a:off x="480062" y="3875314"/>
            <a:ext cx="5684518" cy="870583"/>
          </a:xfrm>
        </p:spPr>
        <p:txBody>
          <a:bodyPr anchor="t" anchorCtr="0">
            <a:noAutofit/>
          </a:bodyPr>
          <a:lstStyle>
            <a:lvl1pPr marL="0" indent="0">
              <a:spcBef>
                <a:spcPts val="0"/>
              </a:spcBef>
              <a:buFontTx/>
              <a:buNone/>
              <a:defRPr sz="2000" b="1">
                <a:solidFill>
                  <a:schemeClr val="bg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Optional subtitle is Aptos Light 20pt, sentence case, two lines max</a:t>
            </a:r>
          </a:p>
        </p:txBody>
      </p:sp>
      <p:sp>
        <p:nvSpPr>
          <p:cNvPr id="13" name="Text Placeholder 3">
            <a:extLst>
              <a:ext uri="{FF2B5EF4-FFF2-40B4-BE49-F238E27FC236}">
                <a16:creationId xmlns:a16="http://schemas.microsoft.com/office/drawing/2014/main" id="{A1302373-182B-29E4-E443-D6C8F5F97F97}"/>
              </a:ext>
            </a:extLst>
          </p:cNvPr>
          <p:cNvSpPr>
            <a:spLocks noGrp="1"/>
          </p:cNvSpPr>
          <p:nvPr>
            <p:ph type="body" sz="quarter" idx="12" hasCustomPrompt="1"/>
          </p:nvPr>
        </p:nvSpPr>
        <p:spPr>
          <a:xfrm>
            <a:off x="480062" y="4967152"/>
            <a:ext cx="5684518" cy="874124"/>
          </a:xfrm>
        </p:spPr>
        <p:txBody>
          <a:bodyPr anchor="b" anchorCtr="0">
            <a:noAutofit/>
          </a:bodyPr>
          <a:lstStyle>
            <a:lvl1pPr marL="0" indent="0">
              <a:spcBef>
                <a:spcPts val="0"/>
              </a:spcBef>
              <a:buFontTx/>
              <a:buNone/>
              <a:defRPr sz="1800" b="1">
                <a:solidFill>
                  <a:schemeClr val="bg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[Month 00, 0000]</a:t>
            </a:r>
            <a:br>
              <a:rPr lang="en-US" dirty="0"/>
            </a:br>
            <a:r>
              <a:rPr lang="en-US" dirty="0"/>
              <a:t>[Presenter Name]</a:t>
            </a:r>
            <a:br>
              <a:rPr lang="en-US" dirty="0"/>
            </a:br>
            <a:r>
              <a:rPr lang="en-US" dirty="0"/>
              <a:t>[Title]</a:t>
            </a:r>
          </a:p>
        </p:txBody>
      </p:sp>
    </p:spTree>
    <p:extLst>
      <p:ext uri="{BB962C8B-B14F-4D97-AF65-F5344CB8AC3E}">
        <p14:creationId xmlns:p14="http://schemas.microsoft.com/office/powerpoint/2010/main" val="959487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9">
    <p:bg>
      <p:bgRef idx="1001">
        <a:schemeClr val="bg1"/>
      </p:bgRef>
    </p:bg>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7124700" y="-1"/>
            <a:ext cx="5067300" cy="6856615"/>
          </a:xfrm>
          <a:solidFill>
            <a:srgbClr val="D7E0E3"/>
          </a:solidFill>
        </p:spPr>
        <p:txBody>
          <a:bodyPr anchor="ctr" anchorCtr="0">
            <a:normAutofit/>
          </a:bodyPr>
          <a:lstStyle>
            <a:lvl1pPr marL="0" indent="0" algn="ctr">
              <a:buFontTx/>
              <a:buNone/>
              <a:defRPr sz="1200">
                <a:latin typeface="Aptos Light" panose="020B0004020202020204" pitchFamily="34" charset="0"/>
              </a:defRPr>
            </a:lvl1pPr>
          </a:lstStyle>
          <a:p>
            <a:r>
              <a:rPr lang="en-US" dirty="0"/>
              <a:t>[Click icon to insert photo]</a:t>
            </a:r>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480062" y="2270758"/>
            <a:ext cx="5684518" cy="1372328"/>
          </a:xfrm>
        </p:spPr>
        <p:txBody>
          <a:bodyPr anchor="t" anchorCtr="0">
            <a:noAutofit/>
          </a:bodyPr>
          <a:lstStyle>
            <a:lvl1pPr marL="0" indent="0" algn="l">
              <a:spcBef>
                <a:spcPts val="0"/>
              </a:spcBef>
              <a:buNone/>
              <a:defRPr sz="3200" b="0">
                <a:solidFill>
                  <a:schemeClr val="tx1"/>
                </a:solidFill>
                <a:latin typeface="Aptos Light" panose="020B0004020202020204" pitchFamily="34" charset="0"/>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dirty="0"/>
              <a:t>Presentation title </a:t>
            </a:r>
            <a:br>
              <a:rPr lang="en-US" dirty="0"/>
            </a:br>
            <a:r>
              <a:rPr lang="en-US" dirty="0"/>
              <a:t>is Aptos Light 32pt</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480062" y="3875314"/>
            <a:ext cx="5684518" cy="870583"/>
          </a:xfrm>
        </p:spPr>
        <p:txBody>
          <a:bodyPr anchor="t" anchorCtr="0">
            <a:noAutofit/>
          </a:bodyPr>
          <a:lstStyle>
            <a:lvl1pPr marL="0" indent="0">
              <a:spcBef>
                <a:spcPts val="0"/>
              </a:spcBef>
              <a:buFontTx/>
              <a:buNone/>
              <a:defRPr sz="2000" b="1">
                <a:solidFill>
                  <a:schemeClr val="tx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Optional subtitle is Aptos Light 20pt, sentence case, two lines max</a:t>
            </a:r>
          </a:p>
        </p:txBody>
      </p:sp>
      <p:sp>
        <p:nvSpPr>
          <p:cNvPr id="7" name="Text Placeholder 3">
            <a:extLst>
              <a:ext uri="{FF2B5EF4-FFF2-40B4-BE49-F238E27FC236}">
                <a16:creationId xmlns:a16="http://schemas.microsoft.com/office/drawing/2014/main" id="{4A9F2D56-AB74-8681-8E0A-26241D6A4532}"/>
              </a:ext>
            </a:extLst>
          </p:cNvPr>
          <p:cNvSpPr>
            <a:spLocks noGrp="1"/>
          </p:cNvSpPr>
          <p:nvPr>
            <p:ph type="body" sz="quarter" idx="12" hasCustomPrompt="1"/>
          </p:nvPr>
        </p:nvSpPr>
        <p:spPr>
          <a:xfrm>
            <a:off x="480062" y="4967152"/>
            <a:ext cx="5684518" cy="874124"/>
          </a:xfrm>
        </p:spPr>
        <p:txBody>
          <a:bodyPr anchor="b" anchorCtr="0">
            <a:noAutofit/>
          </a:bodyPr>
          <a:lstStyle>
            <a:lvl1pPr marL="0" indent="0">
              <a:spcBef>
                <a:spcPts val="0"/>
              </a:spcBef>
              <a:buFontTx/>
              <a:buNone/>
              <a:defRPr sz="1800" b="1">
                <a:solidFill>
                  <a:schemeClr val="tx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[Month 00, 0000]</a:t>
            </a:r>
            <a:br>
              <a:rPr lang="en-US" dirty="0"/>
            </a:br>
            <a:r>
              <a:rPr lang="en-US" dirty="0"/>
              <a:t>[Presenter Name]</a:t>
            </a:r>
            <a:br>
              <a:rPr lang="en-US" dirty="0"/>
            </a:br>
            <a:r>
              <a:rPr lang="en-US" dirty="0"/>
              <a:t>[Title]</a:t>
            </a:r>
          </a:p>
        </p:txBody>
      </p:sp>
    </p:spTree>
    <p:extLst>
      <p:ext uri="{BB962C8B-B14F-4D97-AF65-F5344CB8AC3E}">
        <p14:creationId xmlns:p14="http://schemas.microsoft.com/office/powerpoint/2010/main" val="9959188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1_Cover slide option 9">
    <p:bg>
      <p:bgRef idx="1001">
        <a:schemeClr val="bg1"/>
      </p:bgRef>
    </p:bg>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7124700" y="-1"/>
            <a:ext cx="5067300" cy="6856615"/>
          </a:xfrm>
          <a:solidFill>
            <a:srgbClr val="D7E0E3"/>
          </a:solidFill>
        </p:spPr>
        <p:txBody>
          <a:bodyPr anchor="ctr" anchorCtr="0">
            <a:normAutofit/>
          </a:bodyPr>
          <a:lstStyle>
            <a:lvl1pPr marL="0" indent="0" algn="ctr">
              <a:buFontTx/>
              <a:buNone/>
              <a:defRPr sz="1200">
                <a:latin typeface="Aptos Light" panose="020B0004020202020204" pitchFamily="34" charset="0"/>
              </a:defRPr>
            </a:lvl1pPr>
          </a:lstStyle>
          <a:p>
            <a:r>
              <a:rPr lang="en-US" dirty="0"/>
              <a:t>[Click icon to insert photo]</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480062" y="2270758"/>
            <a:ext cx="5684518" cy="1372328"/>
          </a:xfrm>
        </p:spPr>
        <p:txBody>
          <a:bodyPr anchor="t" anchorCtr="0">
            <a:noAutofit/>
          </a:bodyPr>
          <a:lstStyle>
            <a:lvl1pPr marL="0" indent="0" algn="l">
              <a:spcBef>
                <a:spcPts val="0"/>
              </a:spcBef>
              <a:buNone/>
              <a:defRPr sz="3200" b="0">
                <a:solidFill>
                  <a:schemeClr val="tx1"/>
                </a:solidFill>
                <a:latin typeface="Aptos Light" panose="020B0004020202020204" pitchFamily="34" charset="0"/>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dirty="0"/>
              <a:t>Presentation title </a:t>
            </a:r>
            <a:br>
              <a:rPr lang="en-US" dirty="0"/>
            </a:br>
            <a:r>
              <a:rPr lang="en-US" dirty="0"/>
              <a:t>is Aptos Light 32pt</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480062" y="3875314"/>
            <a:ext cx="5684518" cy="870583"/>
          </a:xfrm>
        </p:spPr>
        <p:txBody>
          <a:bodyPr anchor="t" anchorCtr="0">
            <a:noAutofit/>
          </a:bodyPr>
          <a:lstStyle>
            <a:lvl1pPr marL="0" indent="0">
              <a:spcBef>
                <a:spcPts val="0"/>
              </a:spcBef>
              <a:buFontTx/>
              <a:buNone/>
              <a:defRPr sz="2000" b="1">
                <a:solidFill>
                  <a:schemeClr val="tx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Optional subtitle is Aptos Light 20pt, sentence case, two lines max</a:t>
            </a:r>
          </a:p>
        </p:txBody>
      </p:sp>
      <p:sp>
        <p:nvSpPr>
          <p:cNvPr id="7" name="Text Placeholder 3">
            <a:extLst>
              <a:ext uri="{FF2B5EF4-FFF2-40B4-BE49-F238E27FC236}">
                <a16:creationId xmlns:a16="http://schemas.microsoft.com/office/drawing/2014/main" id="{4A9F2D56-AB74-8681-8E0A-26241D6A4532}"/>
              </a:ext>
            </a:extLst>
          </p:cNvPr>
          <p:cNvSpPr>
            <a:spLocks noGrp="1"/>
          </p:cNvSpPr>
          <p:nvPr>
            <p:ph type="body" sz="quarter" idx="12" hasCustomPrompt="1"/>
          </p:nvPr>
        </p:nvSpPr>
        <p:spPr>
          <a:xfrm>
            <a:off x="480062" y="4967152"/>
            <a:ext cx="5684518" cy="874124"/>
          </a:xfrm>
        </p:spPr>
        <p:txBody>
          <a:bodyPr anchor="b" anchorCtr="0">
            <a:noAutofit/>
          </a:bodyPr>
          <a:lstStyle>
            <a:lvl1pPr marL="0" indent="0">
              <a:spcBef>
                <a:spcPts val="0"/>
              </a:spcBef>
              <a:buFontTx/>
              <a:buNone/>
              <a:defRPr sz="1800" b="1">
                <a:solidFill>
                  <a:schemeClr val="tx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[Month 00, 0000]</a:t>
            </a:r>
            <a:br>
              <a:rPr lang="en-US" dirty="0"/>
            </a:br>
            <a:r>
              <a:rPr lang="en-US" dirty="0"/>
              <a:t>[Presenter Name]</a:t>
            </a:r>
            <a:br>
              <a:rPr lang="en-US" dirty="0"/>
            </a:br>
            <a:r>
              <a:rPr lang="en-US" dirty="0"/>
              <a:t>[Title]</a:t>
            </a:r>
          </a:p>
        </p:txBody>
      </p:sp>
      <p:sp>
        <p:nvSpPr>
          <p:cNvPr id="2" name="UST" descr="UST">
            <a:extLst>
              <a:ext uri="{FF2B5EF4-FFF2-40B4-BE49-F238E27FC236}">
                <a16:creationId xmlns:a16="http://schemas.microsoft.com/office/drawing/2014/main" id="{61ECC60D-8478-8819-B2C5-E76BC9CEC548}"/>
              </a:ext>
            </a:extLst>
          </p:cNvPr>
          <p:cNvSpPr>
            <a:spLocks noChangeAspect="1" noEditPoints="1"/>
          </p:cNvSpPr>
          <p:nvPr userDrawn="1"/>
        </p:nvSpPr>
        <p:spPr bwMode="black">
          <a:xfrm>
            <a:off x="365125" y="358775"/>
            <a:ext cx="732109" cy="81000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cxnSp>
        <p:nvCxnSpPr>
          <p:cNvPr id="4" name="Straight Connector 3">
            <a:extLst>
              <a:ext uri="{FF2B5EF4-FFF2-40B4-BE49-F238E27FC236}">
                <a16:creationId xmlns:a16="http://schemas.microsoft.com/office/drawing/2014/main" id="{5CA66234-B48E-5445-1A41-1E32BEFDE005}"/>
              </a:ext>
            </a:extLst>
          </p:cNvPr>
          <p:cNvCxnSpPr>
            <a:cxnSpLocks/>
          </p:cNvCxnSpPr>
          <p:nvPr userDrawn="1"/>
        </p:nvCxnSpPr>
        <p:spPr>
          <a:xfrm>
            <a:off x="1337946" y="371716"/>
            <a:ext cx="0" cy="792000"/>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bg1"/>
          </a:fontRef>
        </p:style>
      </p:cxnSp>
    </p:spTree>
    <p:extLst>
      <p:ext uri="{BB962C8B-B14F-4D97-AF65-F5344CB8AC3E}">
        <p14:creationId xmlns:p14="http://schemas.microsoft.com/office/powerpoint/2010/main" val="38204152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genda with Photo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4910433" cy="914400"/>
          </a:xfrm>
        </p:spPr>
        <p:txBody>
          <a:bodyPr/>
          <a:lstStyle>
            <a:lvl1pPr>
              <a:defRPr>
                <a:latin typeface="Aptos Light" panose="020B0004020202020204" pitchFamily="34" charset="0"/>
              </a:defRPr>
            </a:lvl1pPr>
          </a:lstStyle>
          <a:p>
            <a:r>
              <a:rPr lang="en-US" dirty="0"/>
              <a:t>[Slide title]</a:t>
            </a:r>
          </a:p>
        </p:txBody>
      </p:sp>
      <p:sp>
        <p:nvSpPr>
          <p:cNvPr id="4" name="Picture Placeholder 2">
            <a:extLst>
              <a:ext uri="{FF2B5EF4-FFF2-40B4-BE49-F238E27FC236}">
                <a16:creationId xmlns:a16="http://schemas.microsoft.com/office/drawing/2014/main" id="{C60446A4-22A6-B04E-BE96-8852C1005460}"/>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6" name="Text Placeholder 5">
            <a:extLst>
              <a:ext uri="{FF2B5EF4-FFF2-40B4-BE49-F238E27FC236}">
                <a16:creationId xmlns:a16="http://schemas.microsoft.com/office/drawing/2014/main" id="{8C25D39D-9FA5-6940-B43C-698447167E41}"/>
              </a:ext>
            </a:extLst>
          </p:cNvPr>
          <p:cNvSpPr>
            <a:spLocks noGrp="1"/>
          </p:cNvSpPr>
          <p:nvPr>
            <p:ph type="body" sz="quarter" idx="17" hasCustomPrompt="1"/>
          </p:nvPr>
        </p:nvSpPr>
        <p:spPr>
          <a:xfrm>
            <a:off x="365760" y="1828800"/>
            <a:ext cx="4186238" cy="4119563"/>
          </a:xfrm>
        </p:spPr>
        <p:txBody>
          <a:bodyPr/>
          <a:lstStyle>
            <a:lvl1pPr marL="0" marR="0" indent="0" algn="l" defTabSz="914400" rtl="0" eaLnBrk="1" fontAlgn="auto" latinLnBrk="0" hangingPunct="1">
              <a:lnSpc>
                <a:spcPct val="100000"/>
              </a:lnSpc>
              <a:spcBef>
                <a:spcPts val="1200"/>
              </a:spcBef>
              <a:spcAft>
                <a:spcPts val="0"/>
              </a:spcAft>
              <a:buClrTx/>
              <a:buSzTx/>
              <a:buFontTx/>
              <a:buNone/>
              <a:tabLst>
                <a:tab pos="5254625" algn="r"/>
              </a:tabLst>
              <a:defRPr>
                <a:latin typeface="Aptos Light" panose="020B0004020202020204" pitchFamily="34" charset="0"/>
              </a:defRPr>
            </a:lvl1pPr>
            <a:lvl2pPr marL="182880" indent="0">
              <a:buNone/>
              <a:defRPr>
                <a:latin typeface="Aptos Light" panose="020B0004020202020204" pitchFamily="34" charset="0"/>
              </a:defRPr>
            </a:lvl2pPr>
            <a:lvl3pPr marL="365760" indent="0">
              <a:buNone/>
              <a:defRPr/>
            </a:lvl3pPr>
            <a:lvl4pPr marL="548640" indent="0">
              <a:buNone/>
              <a:defRPr/>
            </a:lvl4pPr>
            <a:lvl5pPr marL="731520" indent="0">
              <a:buNone/>
              <a:defRPr/>
            </a:lvl5pPr>
          </a:lstStyle>
          <a:p>
            <a:r>
              <a:rPr lang="en-US" dirty="0"/>
              <a:t>Agenda items are Aptos Light 18pt	00</a:t>
            </a:r>
          </a:p>
          <a:p>
            <a:pPr marL="468630" lvl="1" indent="-285750">
              <a:buFont typeface="Wingdings" pitchFamily="2" charset="2"/>
              <a:buChar char="§"/>
            </a:pPr>
            <a:r>
              <a:rPr lang="en-US" dirty="0"/>
              <a:t>Additional text levels are possible</a:t>
            </a:r>
          </a:p>
          <a:p>
            <a:r>
              <a:rPr lang="en-US" dirty="0"/>
              <a:t>Section title	00</a:t>
            </a:r>
          </a:p>
          <a:p>
            <a:r>
              <a:rPr lang="en-US" dirty="0"/>
              <a:t>Section title	00</a:t>
            </a:r>
          </a:p>
          <a:p>
            <a:r>
              <a:rPr lang="en-US" dirty="0"/>
              <a:t>Section title	00</a:t>
            </a:r>
          </a:p>
          <a:p>
            <a:r>
              <a:rPr lang="en-US" dirty="0"/>
              <a:t>Section title	00</a:t>
            </a:r>
          </a:p>
          <a:p>
            <a:r>
              <a:rPr lang="en-US" dirty="0"/>
              <a:t>Section title	00</a:t>
            </a:r>
          </a:p>
          <a:p>
            <a:r>
              <a:rPr lang="en-US" dirty="0"/>
              <a:t>Section title	00</a:t>
            </a:r>
          </a:p>
          <a:p>
            <a:r>
              <a:rPr lang="en-US" dirty="0"/>
              <a:t>Section title	00</a:t>
            </a:r>
          </a:p>
          <a:p>
            <a:r>
              <a:rPr lang="en-US" dirty="0"/>
              <a:t>Section title	00</a:t>
            </a:r>
          </a:p>
        </p:txBody>
      </p:sp>
    </p:spTree>
    <p:extLst>
      <p:ext uri="{BB962C8B-B14F-4D97-AF65-F5344CB8AC3E}">
        <p14:creationId xmlns:p14="http://schemas.microsoft.com/office/powerpoint/2010/main" val="3616941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userDrawn="1">
          <p15:clr>
            <a:srgbClr val="FBAE40"/>
          </p15:clr>
        </p15:guide>
        <p15:guide id="2" pos="4138"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Agenda with Photo 2">
    <p:spTree>
      <p:nvGrpSpPr>
        <p:cNvPr id="1" name=""/>
        <p:cNvGrpSpPr/>
        <p:nvPr/>
      </p:nvGrpSpPr>
      <p:grpSpPr>
        <a:xfrm>
          <a:off x="0" y="0"/>
          <a:ext cx="0" cy="0"/>
          <a:chOff x="0" y="0"/>
          <a:chExt cx="0" cy="0"/>
        </a:xfrm>
      </p:grpSpPr>
      <p:sp>
        <p:nvSpPr>
          <p:cNvPr id="8" name="Text Placeholder 5">
            <a:extLst>
              <a:ext uri="{FF2B5EF4-FFF2-40B4-BE49-F238E27FC236}">
                <a16:creationId xmlns:a16="http://schemas.microsoft.com/office/drawing/2014/main" id="{8C25D39D-9FA5-6940-B43C-698447167E41}"/>
              </a:ext>
            </a:extLst>
          </p:cNvPr>
          <p:cNvSpPr>
            <a:spLocks noGrp="1"/>
          </p:cNvSpPr>
          <p:nvPr>
            <p:ph type="body" sz="quarter" idx="17" hasCustomPrompt="1"/>
          </p:nvPr>
        </p:nvSpPr>
        <p:spPr>
          <a:xfrm>
            <a:off x="6989128" y="3192779"/>
            <a:ext cx="4389385" cy="2845003"/>
          </a:xfrm>
        </p:spPr>
        <p:txBody>
          <a:bodyPr>
            <a:noAutofit/>
          </a:bodyPr>
          <a:lstStyle>
            <a:lvl1pPr marL="0" marR="0" indent="0" algn="l" defTabSz="914400" rtl="0" eaLnBrk="1" fontAlgn="auto" latinLnBrk="0" hangingPunct="1">
              <a:lnSpc>
                <a:spcPct val="100000"/>
              </a:lnSpc>
              <a:spcBef>
                <a:spcPts val="0"/>
              </a:spcBef>
              <a:spcAft>
                <a:spcPts val="600"/>
              </a:spcAft>
              <a:buClrTx/>
              <a:buSzTx/>
              <a:buFontTx/>
              <a:buNone/>
              <a:tabLst>
                <a:tab pos="5254625" algn="r"/>
              </a:tabLst>
              <a:defRPr sz="1600"/>
            </a:lvl1pPr>
            <a:lvl2pPr marL="182880" indent="0">
              <a:spcBef>
                <a:spcPts val="0"/>
              </a:spcBef>
              <a:spcAft>
                <a:spcPts val="600"/>
              </a:spcAft>
              <a:buNone/>
              <a:defRPr sz="1600"/>
            </a:lvl2pPr>
            <a:lvl3pPr marL="365760" indent="0">
              <a:buNone/>
              <a:defRPr/>
            </a:lvl3pPr>
            <a:lvl4pPr marL="548640" indent="0">
              <a:buNone/>
              <a:defRPr/>
            </a:lvl4pPr>
            <a:lvl5pPr marL="731520" indent="0">
              <a:buNone/>
              <a:defRPr/>
            </a:lvl5pPr>
          </a:lstStyle>
          <a:p>
            <a:r>
              <a:rPr lang="en-US" dirty="0"/>
              <a:t>Agenda items are Aptos Regular 16pt	00</a:t>
            </a:r>
          </a:p>
          <a:p>
            <a:pPr marL="468630" lvl="1" indent="-285750">
              <a:buFont typeface="Wingdings" pitchFamily="2" charset="2"/>
              <a:buChar char="§"/>
            </a:pPr>
            <a:r>
              <a:rPr lang="en-US" dirty="0"/>
              <a:t>Additional text levels are possible</a:t>
            </a:r>
          </a:p>
          <a:p>
            <a:r>
              <a:rPr lang="en-US" dirty="0"/>
              <a:t>Section title	00</a:t>
            </a:r>
          </a:p>
          <a:p>
            <a:r>
              <a:rPr lang="en-US" dirty="0"/>
              <a:t>Section title	00</a:t>
            </a:r>
          </a:p>
          <a:p>
            <a:r>
              <a:rPr lang="en-US" dirty="0"/>
              <a:t>Section title	00</a:t>
            </a:r>
          </a:p>
          <a:p>
            <a:r>
              <a:rPr lang="en-US" dirty="0"/>
              <a:t>Section title	00</a:t>
            </a:r>
          </a:p>
          <a:p>
            <a:r>
              <a:rPr lang="en-US" dirty="0"/>
              <a:t>Section title	00</a:t>
            </a:r>
          </a:p>
          <a:p>
            <a:r>
              <a:rPr lang="en-US" dirty="0"/>
              <a:t>Section title	00</a:t>
            </a:r>
          </a:p>
          <a:p>
            <a:r>
              <a:rPr lang="en-US" dirty="0"/>
              <a:t>Section title	00</a:t>
            </a:r>
          </a:p>
        </p:txBody>
      </p:sp>
      <p:sp>
        <p:nvSpPr>
          <p:cNvPr id="7" name="Rectangle 6">
            <a:extLst>
              <a:ext uri="{FF2B5EF4-FFF2-40B4-BE49-F238E27FC236}">
                <a16:creationId xmlns:a16="http://schemas.microsoft.com/office/drawing/2014/main" id="{E0F7C84E-F8B1-08E4-D431-775DCC945E9A}"/>
              </a:ext>
            </a:extLst>
          </p:cNvPr>
          <p:cNvSpPr/>
          <p:nvPr userDrawn="1"/>
        </p:nvSpPr>
        <p:spPr>
          <a:xfrm>
            <a:off x="3781425" y="0"/>
            <a:ext cx="2880000" cy="2880000"/>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4099605" y="571500"/>
            <a:ext cx="2243640" cy="708660"/>
          </a:xfrm>
        </p:spPr>
        <p:txBody>
          <a:bodyPr/>
          <a:lstStyle>
            <a:lvl1pPr>
              <a:defRPr>
                <a:solidFill>
                  <a:schemeClr val="bg1"/>
                </a:solidFill>
              </a:defRPr>
            </a:lvl1pPr>
          </a:lstStyle>
          <a:p>
            <a:r>
              <a:rPr lang="en-US" dirty="0"/>
              <a:t>Agenda</a:t>
            </a:r>
          </a:p>
        </p:txBody>
      </p:sp>
      <p:sp>
        <p:nvSpPr>
          <p:cNvPr id="4" name="Picture Placeholder 2">
            <a:extLst>
              <a:ext uri="{FF2B5EF4-FFF2-40B4-BE49-F238E27FC236}">
                <a16:creationId xmlns:a16="http://schemas.microsoft.com/office/drawing/2014/main" id="{C60446A4-22A6-B04E-BE96-8852C1005460}"/>
              </a:ext>
            </a:extLst>
          </p:cNvPr>
          <p:cNvSpPr>
            <a:spLocks noGrp="1"/>
          </p:cNvSpPr>
          <p:nvPr>
            <p:ph type="pic" sz="quarter" idx="16" hasCustomPrompt="1"/>
          </p:nvPr>
        </p:nvSpPr>
        <p:spPr>
          <a:xfrm>
            <a:off x="813486" y="1521683"/>
            <a:ext cx="4653864" cy="4650517"/>
          </a:xfrm>
          <a:solidFill>
            <a:srgbClr val="D7E0E3"/>
          </a:solidFill>
        </p:spPr>
        <p:txBody>
          <a:bodyPr anchor="ctr" anchorCtr="0">
            <a:normAutofit/>
          </a:bodyPr>
          <a:lstStyle>
            <a:lvl1pPr marL="0" indent="0" algn="ctr">
              <a:buNone/>
              <a:defRPr sz="1200"/>
            </a:lvl1pPr>
          </a:lstStyle>
          <a:p>
            <a:r>
              <a:rPr lang="en-US" dirty="0"/>
              <a:t>[Click icon to insert photo]</a:t>
            </a:r>
          </a:p>
        </p:txBody>
      </p:sp>
    </p:spTree>
    <p:extLst>
      <p:ext uri="{BB962C8B-B14F-4D97-AF65-F5344CB8AC3E}">
        <p14:creationId xmlns:p14="http://schemas.microsoft.com/office/powerpoint/2010/main" val="1145966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542">
          <p15:clr>
            <a:srgbClr val="FBAE40"/>
          </p15:clr>
        </p15:guide>
        <p15:guide id="2" pos="4138">
          <p15:clr>
            <a:srgbClr val="FBAE40"/>
          </p15:clr>
        </p15:guide>
        <p15:guide id="3" orient="horz" pos="1152">
          <p15:clr>
            <a:srgbClr val="FBAE40"/>
          </p15:clr>
        </p15:guide>
        <p15:guide id="4" orient="horz" pos="3832">
          <p15:clr>
            <a:srgbClr val="FBAE40"/>
          </p15:clr>
        </p15:guide>
        <p15:guide id="5" orient="horz" pos="414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with Numb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p:txBody>
          <a:bodyPr/>
          <a:lstStyle>
            <a:lvl1pPr>
              <a:defRPr>
                <a:latin typeface="Aptos Light" panose="020B0004020202020204" pitchFamily="34" charset="0"/>
              </a:defRPr>
            </a:lvl1pPr>
          </a:lstStyle>
          <a:p>
            <a:r>
              <a:rPr lang="en-US" dirty="0"/>
              <a:t>[Slide title]</a:t>
            </a:r>
          </a:p>
        </p:txBody>
      </p:sp>
      <p:sp>
        <p:nvSpPr>
          <p:cNvPr id="5" name="Text Placeholder 2">
            <a:extLst>
              <a:ext uri="{FF2B5EF4-FFF2-40B4-BE49-F238E27FC236}">
                <a16:creationId xmlns:a16="http://schemas.microsoft.com/office/drawing/2014/main" id="{2695E60E-E510-7E4B-B421-0DF40B4D308D}"/>
              </a:ext>
            </a:extLst>
          </p:cNvPr>
          <p:cNvSpPr>
            <a:spLocks noGrp="1"/>
          </p:cNvSpPr>
          <p:nvPr>
            <p:ph type="body" sz="quarter" idx="13" hasCustomPrompt="1"/>
          </p:nvPr>
        </p:nvSpPr>
        <p:spPr>
          <a:xfrm>
            <a:off x="365123" y="2011680"/>
            <a:ext cx="822960" cy="914400"/>
          </a:xfrm>
        </p:spPr>
        <p:txBody>
          <a:bodyPr wrap="none">
            <a:noAutofit/>
          </a:bodyPr>
          <a:lstStyle>
            <a:lvl1pPr marL="0" indent="0">
              <a:lnSpc>
                <a:spcPct val="85000"/>
              </a:lnSpc>
              <a:spcBef>
                <a:spcPts val="0"/>
              </a:spcBef>
              <a:buNone/>
              <a:defRPr sz="6000" spc="-300" baseline="0">
                <a:solidFill>
                  <a:schemeClr val="tx1"/>
                </a:solidFill>
                <a:latin typeface="Aptos Light" panose="020B0004020202020204" pitchFamily="34" charset="0"/>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dirty="0"/>
              <a:t>00</a:t>
            </a:r>
          </a:p>
        </p:txBody>
      </p:sp>
      <p:sp>
        <p:nvSpPr>
          <p:cNvPr id="8" name="Text Placeholder 3">
            <a:extLst>
              <a:ext uri="{FF2B5EF4-FFF2-40B4-BE49-F238E27FC236}">
                <a16:creationId xmlns:a16="http://schemas.microsoft.com/office/drawing/2014/main" id="{96C2B705-A98F-A343-BB8D-040C34C0B175}"/>
              </a:ext>
            </a:extLst>
          </p:cNvPr>
          <p:cNvSpPr>
            <a:spLocks noGrp="1"/>
          </p:cNvSpPr>
          <p:nvPr>
            <p:ph type="body" sz="quarter" idx="14" hasCustomPrompt="1"/>
          </p:nvPr>
        </p:nvSpPr>
        <p:spPr>
          <a:xfrm>
            <a:off x="1326515" y="2011680"/>
            <a:ext cx="2651760" cy="914400"/>
          </a:xfrm>
        </p:spPr>
        <p:txBody>
          <a:bodyPr>
            <a:noAutofit/>
          </a:bodyPr>
          <a:lstStyle>
            <a:lvl1pPr marL="0" indent="0">
              <a:spcBef>
                <a:spcPts val="0"/>
              </a:spcBef>
              <a:buFontTx/>
              <a:buNone/>
              <a:defRPr sz="1600" b="1">
                <a:latin typeface="Aptos Light" panose="020B0004020202020204" pitchFamily="34" charset="0"/>
              </a:defRPr>
            </a:lvl1pPr>
            <a:lvl2pPr marL="0" indent="0">
              <a:spcBef>
                <a:spcPts val="0"/>
              </a:spcBef>
              <a:buFontTx/>
              <a:buNone/>
              <a:defRPr sz="1400">
                <a:latin typeface="Aptos Light" panose="020B0004020202020204" pitchFamily="34" charset="0"/>
              </a:defRPr>
            </a:lvl2pPr>
            <a:lvl3pPr marL="0" indent="0">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DC00CE7C-F603-9045-B3E9-0BC59BC1ECC2}"/>
              </a:ext>
            </a:extLst>
          </p:cNvPr>
          <p:cNvSpPr>
            <a:spLocks noGrp="1"/>
          </p:cNvSpPr>
          <p:nvPr>
            <p:ph type="body" sz="quarter" idx="15" hasCustomPrompt="1"/>
          </p:nvPr>
        </p:nvSpPr>
        <p:spPr>
          <a:xfrm>
            <a:off x="365123" y="3475990"/>
            <a:ext cx="822960" cy="914400"/>
          </a:xfrm>
        </p:spPr>
        <p:txBody>
          <a:bodyPr wrap="none">
            <a:noAutofit/>
          </a:bodyPr>
          <a:lstStyle>
            <a:lvl1pPr marL="0" indent="0">
              <a:lnSpc>
                <a:spcPct val="85000"/>
              </a:lnSpc>
              <a:spcBef>
                <a:spcPts val="0"/>
              </a:spcBef>
              <a:buNone/>
              <a:defRPr sz="6000" spc="-300" baseline="0">
                <a:solidFill>
                  <a:schemeClr val="tx1"/>
                </a:solidFill>
                <a:latin typeface="Aptos Light" panose="020B0004020202020204" pitchFamily="34" charset="0"/>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dirty="0"/>
              <a:t>00</a:t>
            </a:r>
          </a:p>
        </p:txBody>
      </p:sp>
      <p:sp>
        <p:nvSpPr>
          <p:cNvPr id="20" name="Text Placeholder 5">
            <a:extLst>
              <a:ext uri="{FF2B5EF4-FFF2-40B4-BE49-F238E27FC236}">
                <a16:creationId xmlns:a16="http://schemas.microsoft.com/office/drawing/2014/main" id="{C0628A18-A089-6F47-A491-6679F8BE5241}"/>
              </a:ext>
            </a:extLst>
          </p:cNvPr>
          <p:cNvSpPr>
            <a:spLocks noGrp="1"/>
          </p:cNvSpPr>
          <p:nvPr>
            <p:ph type="body" sz="quarter" idx="16" hasCustomPrompt="1"/>
          </p:nvPr>
        </p:nvSpPr>
        <p:spPr>
          <a:xfrm>
            <a:off x="1326515" y="3475990"/>
            <a:ext cx="2651760" cy="914400"/>
          </a:xfrm>
        </p:spPr>
        <p:txBody>
          <a:bodyPr>
            <a:noAutofit/>
          </a:bodyPr>
          <a:lstStyle>
            <a:lvl1pPr marL="0" indent="0">
              <a:spcBef>
                <a:spcPts val="0"/>
              </a:spcBef>
              <a:buFontTx/>
              <a:buNone/>
              <a:defRPr sz="1600" b="1">
                <a:latin typeface="Aptos Light" panose="020B0004020202020204" pitchFamily="34" charset="0"/>
              </a:defRPr>
            </a:lvl1pPr>
            <a:lvl2pPr marL="0" indent="0">
              <a:spcBef>
                <a:spcPts val="0"/>
              </a:spcBef>
              <a:buFontTx/>
              <a:buNone/>
              <a:defRPr sz="1400">
                <a:latin typeface="Aptos Light" panose="020B0004020202020204" pitchFamily="34" charset="0"/>
              </a:defRPr>
            </a:lvl2pPr>
            <a:lvl3pPr marL="0" indent="0">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21" name="Text Placeholder 6">
            <a:extLst>
              <a:ext uri="{FF2B5EF4-FFF2-40B4-BE49-F238E27FC236}">
                <a16:creationId xmlns:a16="http://schemas.microsoft.com/office/drawing/2014/main" id="{EFFB5F26-8403-E649-811E-04B388EA4886}"/>
              </a:ext>
            </a:extLst>
          </p:cNvPr>
          <p:cNvSpPr>
            <a:spLocks noGrp="1"/>
          </p:cNvSpPr>
          <p:nvPr>
            <p:ph type="body" sz="quarter" idx="17" hasCustomPrompt="1"/>
          </p:nvPr>
        </p:nvSpPr>
        <p:spPr>
          <a:xfrm>
            <a:off x="365123" y="4940300"/>
            <a:ext cx="822960" cy="914400"/>
          </a:xfrm>
        </p:spPr>
        <p:txBody>
          <a:bodyPr wrap="none">
            <a:noAutofit/>
          </a:bodyPr>
          <a:lstStyle>
            <a:lvl1pPr marL="0" indent="0">
              <a:lnSpc>
                <a:spcPct val="85000"/>
              </a:lnSpc>
              <a:spcBef>
                <a:spcPts val="0"/>
              </a:spcBef>
              <a:buNone/>
              <a:defRPr sz="6000" spc="-300" baseline="0">
                <a:solidFill>
                  <a:schemeClr val="tx1"/>
                </a:solidFill>
                <a:latin typeface="Aptos Light" panose="020B0004020202020204" pitchFamily="34" charset="0"/>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dirty="0"/>
              <a:t>00</a:t>
            </a:r>
          </a:p>
        </p:txBody>
      </p:sp>
      <p:sp>
        <p:nvSpPr>
          <p:cNvPr id="22" name="Text Placeholder 7">
            <a:extLst>
              <a:ext uri="{FF2B5EF4-FFF2-40B4-BE49-F238E27FC236}">
                <a16:creationId xmlns:a16="http://schemas.microsoft.com/office/drawing/2014/main" id="{98801EC4-DC77-D74D-AAE3-D3242E7C6BED}"/>
              </a:ext>
            </a:extLst>
          </p:cNvPr>
          <p:cNvSpPr>
            <a:spLocks noGrp="1"/>
          </p:cNvSpPr>
          <p:nvPr>
            <p:ph type="body" sz="quarter" idx="18" hasCustomPrompt="1"/>
          </p:nvPr>
        </p:nvSpPr>
        <p:spPr>
          <a:xfrm>
            <a:off x="1326515" y="4940300"/>
            <a:ext cx="2651760" cy="914400"/>
          </a:xfrm>
        </p:spPr>
        <p:txBody>
          <a:bodyPr>
            <a:noAutofit/>
          </a:bodyPr>
          <a:lstStyle>
            <a:lvl1pPr marL="0" indent="0">
              <a:spcBef>
                <a:spcPts val="0"/>
              </a:spcBef>
              <a:buFontTx/>
              <a:buNone/>
              <a:defRPr sz="1600" b="1">
                <a:latin typeface="Aptos Light" panose="020B0004020202020204" pitchFamily="34" charset="0"/>
              </a:defRPr>
            </a:lvl1pPr>
            <a:lvl2pPr marL="0" indent="0">
              <a:spcBef>
                <a:spcPts val="0"/>
              </a:spcBef>
              <a:buFontTx/>
              <a:buNone/>
              <a:defRPr sz="1400">
                <a:latin typeface="Aptos Light" panose="020B0004020202020204" pitchFamily="34" charset="0"/>
              </a:defRPr>
            </a:lvl2pPr>
            <a:lvl3pPr marL="0" indent="0">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23" name="Text Placeholder 8">
            <a:extLst>
              <a:ext uri="{FF2B5EF4-FFF2-40B4-BE49-F238E27FC236}">
                <a16:creationId xmlns:a16="http://schemas.microsoft.com/office/drawing/2014/main" id="{597A8856-BC59-544B-96DE-A55B095CAB79}"/>
              </a:ext>
            </a:extLst>
          </p:cNvPr>
          <p:cNvSpPr>
            <a:spLocks noGrp="1"/>
          </p:cNvSpPr>
          <p:nvPr>
            <p:ph type="body" sz="quarter" idx="19" hasCustomPrompt="1"/>
          </p:nvPr>
        </p:nvSpPr>
        <p:spPr>
          <a:xfrm>
            <a:off x="4287264" y="2011680"/>
            <a:ext cx="822960" cy="914400"/>
          </a:xfrm>
        </p:spPr>
        <p:txBody>
          <a:bodyPr wrap="none">
            <a:noAutofit/>
          </a:bodyPr>
          <a:lstStyle>
            <a:lvl1pPr marL="0" indent="0">
              <a:lnSpc>
                <a:spcPct val="85000"/>
              </a:lnSpc>
              <a:spcBef>
                <a:spcPts val="0"/>
              </a:spcBef>
              <a:buNone/>
              <a:defRPr sz="6000" spc="-300" baseline="0">
                <a:solidFill>
                  <a:schemeClr val="tx1"/>
                </a:solidFill>
                <a:latin typeface="Aptos Light" panose="020B0004020202020204" pitchFamily="34" charset="0"/>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dirty="0"/>
              <a:t>00</a:t>
            </a:r>
          </a:p>
        </p:txBody>
      </p:sp>
      <p:sp>
        <p:nvSpPr>
          <p:cNvPr id="24" name="Text Placeholder 9">
            <a:extLst>
              <a:ext uri="{FF2B5EF4-FFF2-40B4-BE49-F238E27FC236}">
                <a16:creationId xmlns:a16="http://schemas.microsoft.com/office/drawing/2014/main" id="{D5E8C215-DFA8-314E-AA9B-6F0CF07C9CE8}"/>
              </a:ext>
            </a:extLst>
          </p:cNvPr>
          <p:cNvSpPr>
            <a:spLocks noGrp="1"/>
          </p:cNvSpPr>
          <p:nvPr>
            <p:ph type="body" sz="quarter" idx="20" hasCustomPrompt="1"/>
          </p:nvPr>
        </p:nvSpPr>
        <p:spPr>
          <a:xfrm>
            <a:off x="5248656" y="2011680"/>
            <a:ext cx="2651760" cy="914400"/>
          </a:xfrm>
        </p:spPr>
        <p:txBody>
          <a:bodyPr>
            <a:noAutofit/>
          </a:bodyPr>
          <a:lstStyle>
            <a:lvl1pPr marL="0" indent="0">
              <a:spcBef>
                <a:spcPts val="0"/>
              </a:spcBef>
              <a:buFontTx/>
              <a:buNone/>
              <a:defRPr sz="1600" b="1">
                <a:latin typeface="Aptos Light" panose="020B0004020202020204" pitchFamily="34" charset="0"/>
              </a:defRPr>
            </a:lvl1pPr>
            <a:lvl2pPr marL="0" indent="0">
              <a:spcBef>
                <a:spcPts val="0"/>
              </a:spcBef>
              <a:buFontTx/>
              <a:buNone/>
              <a:defRPr sz="1400">
                <a:latin typeface="Aptos Light" panose="020B0004020202020204" pitchFamily="34" charset="0"/>
              </a:defRPr>
            </a:lvl2pPr>
            <a:lvl3pPr marL="0" indent="0">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26" name="Text Placeholder 10">
            <a:extLst>
              <a:ext uri="{FF2B5EF4-FFF2-40B4-BE49-F238E27FC236}">
                <a16:creationId xmlns:a16="http://schemas.microsoft.com/office/drawing/2014/main" id="{584E3269-C598-3841-9F27-6E228580405E}"/>
              </a:ext>
            </a:extLst>
          </p:cNvPr>
          <p:cNvSpPr>
            <a:spLocks noGrp="1"/>
          </p:cNvSpPr>
          <p:nvPr>
            <p:ph type="body" sz="quarter" idx="21" hasCustomPrompt="1"/>
          </p:nvPr>
        </p:nvSpPr>
        <p:spPr>
          <a:xfrm>
            <a:off x="4287264" y="3475990"/>
            <a:ext cx="822960" cy="914400"/>
          </a:xfrm>
        </p:spPr>
        <p:txBody>
          <a:bodyPr wrap="none">
            <a:noAutofit/>
          </a:bodyPr>
          <a:lstStyle>
            <a:lvl1pPr marL="0" indent="0">
              <a:lnSpc>
                <a:spcPct val="85000"/>
              </a:lnSpc>
              <a:spcBef>
                <a:spcPts val="0"/>
              </a:spcBef>
              <a:buNone/>
              <a:defRPr sz="6000" spc="-300" baseline="0">
                <a:solidFill>
                  <a:schemeClr val="tx1"/>
                </a:solidFill>
                <a:latin typeface="Aptos Light" panose="020B0004020202020204" pitchFamily="34" charset="0"/>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dirty="0"/>
              <a:t>00</a:t>
            </a:r>
          </a:p>
        </p:txBody>
      </p:sp>
      <p:sp>
        <p:nvSpPr>
          <p:cNvPr id="27" name="Text Placeholder 11">
            <a:extLst>
              <a:ext uri="{FF2B5EF4-FFF2-40B4-BE49-F238E27FC236}">
                <a16:creationId xmlns:a16="http://schemas.microsoft.com/office/drawing/2014/main" id="{9721531C-68EA-984A-B4CF-EAD1792E8631}"/>
              </a:ext>
            </a:extLst>
          </p:cNvPr>
          <p:cNvSpPr>
            <a:spLocks noGrp="1"/>
          </p:cNvSpPr>
          <p:nvPr>
            <p:ph type="body" sz="quarter" idx="22" hasCustomPrompt="1"/>
          </p:nvPr>
        </p:nvSpPr>
        <p:spPr>
          <a:xfrm>
            <a:off x="5248656" y="3475990"/>
            <a:ext cx="2651760" cy="914400"/>
          </a:xfrm>
        </p:spPr>
        <p:txBody>
          <a:bodyPr>
            <a:noAutofit/>
          </a:bodyPr>
          <a:lstStyle>
            <a:lvl1pPr marL="0" indent="0">
              <a:spcBef>
                <a:spcPts val="0"/>
              </a:spcBef>
              <a:buFontTx/>
              <a:buNone/>
              <a:defRPr sz="1600" b="1">
                <a:latin typeface="Aptos Light" panose="020B0004020202020204" pitchFamily="34" charset="0"/>
              </a:defRPr>
            </a:lvl1pPr>
            <a:lvl2pPr marL="0" indent="0">
              <a:spcBef>
                <a:spcPts val="0"/>
              </a:spcBef>
              <a:buFontTx/>
              <a:buNone/>
              <a:defRPr sz="1400">
                <a:latin typeface="Aptos Light" panose="020B0004020202020204" pitchFamily="34" charset="0"/>
              </a:defRPr>
            </a:lvl2pPr>
            <a:lvl3pPr marL="0" indent="0">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28" name="Text Placeholder 12">
            <a:extLst>
              <a:ext uri="{FF2B5EF4-FFF2-40B4-BE49-F238E27FC236}">
                <a16:creationId xmlns:a16="http://schemas.microsoft.com/office/drawing/2014/main" id="{A0F39328-38EB-7E43-9CB2-DE7D43933326}"/>
              </a:ext>
            </a:extLst>
          </p:cNvPr>
          <p:cNvSpPr>
            <a:spLocks noGrp="1"/>
          </p:cNvSpPr>
          <p:nvPr>
            <p:ph type="body" sz="quarter" idx="23" hasCustomPrompt="1"/>
          </p:nvPr>
        </p:nvSpPr>
        <p:spPr>
          <a:xfrm>
            <a:off x="4287264" y="4940300"/>
            <a:ext cx="822960" cy="914400"/>
          </a:xfrm>
        </p:spPr>
        <p:txBody>
          <a:bodyPr wrap="none">
            <a:noAutofit/>
          </a:bodyPr>
          <a:lstStyle>
            <a:lvl1pPr marL="0" indent="0">
              <a:lnSpc>
                <a:spcPct val="85000"/>
              </a:lnSpc>
              <a:spcBef>
                <a:spcPts val="0"/>
              </a:spcBef>
              <a:buNone/>
              <a:defRPr sz="6000" spc="-300" baseline="0">
                <a:solidFill>
                  <a:schemeClr val="tx1"/>
                </a:solidFill>
                <a:latin typeface="Aptos Light" panose="020B0004020202020204" pitchFamily="34" charset="0"/>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dirty="0"/>
              <a:t>00</a:t>
            </a:r>
          </a:p>
        </p:txBody>
      </p:sp>
      <p:sp>
        <p:nvSpPr>
          <p:cNvPr id="29" name="Text Placeholder 13">
            <a:extLst>
              <a:ext uri="{FF2B5EF4-FFF2-40B4-BE49-F238E27FC236}">
                <a16:creationId xmlns:a16="http://schemas.microsoft.com/office/drawing/2014/main" id="{332D11D1-B674-1E45-AACA-52B44BDFE76C}"/>
              </a:ext>
            </a:extLst>
          </p:cNvPr>
          <p:cNvSpPr>
            <a:spLocks noGrp="1"/>
          </p:cNvSpPr>
          <p:nvPr>
            <p:ph type="body" sz="quarter" idx="24" hasCustomPrompt="1"/>
          </p:nvPr>
        </p:nvSpPr>
        <p:spPr>
          <a:xfrm>
            <a:off x="5248656" y="4940300"/>
            <a:ext cx="2651760" cy="914400"/>
          </a:xfrm>
        </p:spPr>
        <p:txBody>
          <a:bodyPr>
            <a:noAutofit/>
          </a:bodyPr>
          <a:lstStyle>
            <a:lvl1pPr marL="0" indent="0">
              <a:spcBef>
                <a:spcPts val="0"/>
              </a:spcBef>
              <a:buFontTx/>
              <a:buNone/>
              <a:defRPr sz="1600" b="1">
                <a:latin typeface="Aptos Light" panose="020B0004020202020204" pitchFamily="34" charset="0"/>
              </a:defRPr>
            </a:lvl1pPr>
            <a:lvl2pPr marL="0" indent="0">
              <a:spcBef>
                <a:spcPts val="0"/>
              </a:spcBef>
              <a:buFontTx/>
              <a:buNone/>
              <a:defRPr sz="1400">
                <a:latin typeface="Aptos Light" panose="020B0004020202020204" pitchFamily="34" charset="0"/>
              </a:defRPr>
            </a:lvl2pPr>
            <a:lvl3pPr marL="0" indent="0">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30" name="Text Placeholder 14">
            <a:extLst>
              <a:ext uri="{FF2B5EF4-FFF2-40B4-BE49-F238E27FC236}">
                <a16:creationId xmlns:a16="http://schemas.microsoft.com/office/drawing/2014/main" id="{12885F1B-631D-C34B-96AD-D266BC1B1CAE}"/>
              </a:ext>
            </a:extLst>
          </p:cNvPr>
          <p:cNvSpPr>
            <a:spLocks noGrp="1"/>
          </p:cNvSpPr>
          <p:nvPr>
            <p:ph type="body" sz="quarter" idx="25" hasCustomPrompt="1"/>
          </p:nvPr>
        </p:nvSpPr>
        <p:spPr>
          <a:xfrm>
            <a:off x="8210040" y="2011680"/>
            <a:ext cx="822960" cy="914400"/>
          </a:xfrm>
        </p:spPr>
        <p:txBody>
          <a:bodyPr wrap="none">
            <a:noAutofit/>
          </a:bodyPr>
          <a:lstStyle>
            <a:lvl1pPr marL="0" indent="0">
              <a:lnSpc>
                <a:spcPct val="85000"/>
              </a:lnSpc>
              <a:spcBef>
                <a:spcPts val="0"/>
              </a:spcBef>
              <a:buNone/>
              <a:defRPr sz="6000" spc="-300" baseline="0">
                <a:solidFill>
                  <a:schemeClr val="tx1"/>
                </a:solidFill>
                <a:latin typeface="Aptos Light" panose="020B0004020202020204" pitchFamily="34" charset="0"/>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dirty="0"/>
              <a:t>00</a:t>
            </a:r>
          </a:p>
        </p:txBody>
      </p:sp>
      <p:sp>
        <p:nvSpPr>
          <p:cNvPr id="31" name="Text Placeholder 15">
            <a:extLst>
              <a:ext uri="{FF2B5EF4-FFF2-40B4-BE49-F238E27FC236}">
                <a16:creationId xmlns:a16="http://schemas.microsoft.com/office/drawing/2014/main" id="{2F4A84C8-20C8-8345-8106-0CB618E2682C}"/>
              </a:ext>
            </a:extLst>
          </p:cNvPr>
          <p:cNvSpPr>
            <a:spLocks noGrp="1"/>
          </p:cNvSpPr>
          <p:nvPr>
            <p:ph type="body" sz="quarter" idx="26" hasCustomPrompt="1"/>
          </p:nvPr>
        </p:nvSpPr>
        <p:spPr>
          <a:xfrm>
            <a:off x="9171432" y="2011680"/>
            <a:ext cx="2651760" cy="914400"/>
          </a:xfrm>
        </p:spPr>
        <p:txBody>
          <a:bodyPr>
            <a:noAutofit/>
          </a:bodyPr>
          <a:lstStyle>
            <a:lvl1pPr marL="0" indent="0">
              <a:spcBef>
                <a:spcPts val="0"/>
              </a:spcBef>
              <a:buFontTx/>
              <a:buNone/>
              <a:defRPr sz="1600" b="1">
                <a:latin typeface="Aptos Light" panose="020B0004020202020204" pitchFamily="34" charset="0"/>
              </a:defRPr>
            </a:lvl1pPr>
            <a:lvl2pPr marL="0" indent="0">
              <a:spcBef>
                <a:spcPts val="0"/>
              </a:spcBef>
              <a:buFontTx/>
              <a:buNone/>
              <a:defRPr sz="1400">
                <a:latin typeface="Aptos Light" panose="020B0004020202020204" pitchFamily="34" charset="0"/>
              </a:defRPr>
            </a:lvl2pPr>
            <a:lvl3pPr marL="0" indent="0">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32" name="Text Placeholder 16">
            <a:extLst>
              <a:ext uri="{FF2B5EF4-FFF2-40B4-BE49-F238E27FC236}">
                <a16:creationId xmlns:a16="http://schemas.microsoft.com/office/drawing/2014/main" id="{821610F8-8CE7-9343-B496-FCC4D9C5D5D7}"/>
              </a:ext>
            </a:extLst>
          </p:cNvPr>
          <p:cNvSpPr>
            <a:spLocks noGrp="1"/>
          </p:cNvSpPr>
          <p:nvPr>
            <p:ph type="body" sz="quarter" idx="27" hasCustomPrompt="1"/>
          </p:nvPr>
        </p:nvSpPr>
        <p:spPr>
          <a:xfrm>
            <a:off x="8210040" y="3475990"/>
            <a:ext cx="822960" cy="914400"/>
          </a:xfrm>
        </p:spPr>
        <p:txBody>
          <a:bodyPr wrap="none">
            <a:noAutofit/>
          </a:bodyPr>
          <a:lstStyle>
            <a:lvl1pPr marL="0" indent="0">
              <a:lnSpc>
                <a:spcPct val="85000"/>
              </a:lnSpc>
              <a:spcBef>
                <a:spcPts val="0"/>
              </a:spcBef>
              <a:buNone/>
              <a:defRPr sz="6000" spc="-300" baseline="0">
                <a:solidFill>
                  <a:schemeClr val="tx1"/>
                </a:solidFill>
                <a:latin typeface="Aptos Light" panose="020B0004020202020204" pitchFamily="34" charset="0"/>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dirty="0"/>
              <a:t>00</a:t>
            </a:r>
          </a:p>
        </p:txBody>
      </p:sp>
      <p:sp>
        <p:nvSpPr>
          <p:cNvPr id="33" name="Text Placeholder 17">
            <a:extLst>
              <a:ext uri="{FF2B5EF4-FFF2-40B4-BE49-F238E27FC236}">
                <a16:creationId xmlns:a16="http://schemas.microsoft.com/office/drawing/2014/main" id="{EB8F9E72-51E8-ED42-B820-2E886AED336E}"/>
              </a:ext>
            </a:extLst>
          </p:cNvPr>
          <p:cNvSpPr>
            <a:spLocks noGrp="1"/>
          </p:cNvSpPr>
          <p:nvPr>
            <p:ph type="body" sz="quarter" idx="28" hasCustomPrompt="1"/>
          </p:nvPr>
        </p:nvSpPr>
        <p:spPr>
          <a:xfrm>
            <a:off x="9171432" y="3475990"/>
            <a:ext cx="2651760" cy="914400"/>
          </a:xfrm>
        </p:spPr>
        <p:txBody>
          <a:bodyPr>
            <a:noAutofit/>
          </a:bodyPr>
          <a:lstStyle>
            <a:lvl1pPr marL="0" indent="0">
              <a:spcBef>
                <a:spcPts val="0"/>
              </a:spcBef>
              <a:buFontTx/>
              <a:buNone/>
              <a:defRPr sz="1600" b="1">
                <a:latin typeface="Aptos Light" panose="020B0004020202020204" pitchFamily="34" charset="0"/>
              </a:defRPr>
            </a:lvl1pPr>
            <a:lvl2pPr marL="0" indent="0">
              <a:spcBef>
                <a:spcPts val="0"/>
              </a:spcBef>
              <a:buFontTx/>
              <a:buNone/>
              <a:defRPr sz="1400">
                <a:latin typeface="Aptos Light" panose="020B0004020202020204" pitchFamily="34" charset="0"/>
              </a:defRPr>
            </a:lvl2pPr>
            <a:lvl3pPr marL="0" indent="0">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34" name="Text Placeholder 18">
            <a:extLst>
              <a:ext uri="{FF2B5EF4-FFF2-40B4-BE49-F238E27FC236}">
                <a16:creationId xmlns:a16="http://schemas.microsoft.com/office/drawing/2014/main" id="{A9634672-75E2-F144-A6B5-F38AE7EEF7F8}"/>
              </a:ext>
            </a:extLst>
          </p:cNvPr>
          <p:cNvSpPr>
            <a:spLocks noGrp="1"/>
          </p:cNvSpPr>
          <p:nvPr>
            <p:ph type="body" sz="quarter" idx="29" hasCustomPrompt="1"/>
          </p:nvPr>
        </p:nvSpPr>
        <p:spPr>
          <a:xfrm>
            <a:off x="8210040" y="4940300"/>
            <a:ext cx="822960" cy="914400"/>
          </a:xfrm>
        </p:spPr>
        <p:txBody>
          <a:bodyPr wrap="none">
            <a:noAutofit/>
          </a:bodyPr>
          <a:lstStyle>
            <a:lvl1pPr marL="0" indent="0">
              <a:lnSpc>
                <a:spcPct val="85000"/>
              </a:lnSpc>
              <a:spcBef>
                <a:spcPts val="0"/>
              </a:spcBef>
              <a:buNone/>
              <a:defRPr sz="6000" spc="-300" baseline="0">
                <a:solidFill>
                  <a:schemeClr val="tx1"/>
                </a:solidFill>
                <a:latin typeface="Aptos Light" panose="020B0004020202020204" pitchFamily="34" charset="0"/>
              </a:defRPr>
            </a:lvl1pPr>
            <a:lvl2pPr marL="0" indent="0">
              <a:lnSpc>
                <a:spcPct val="85000"/>
              </a:lnSpc>
              <a:spcBef>
                <a:spcPts val="0"/>
              </a:spcBef>
              <a:buNone/>
              <a:defRPr sz="6000" spc="-300">
                <a:solidFill>
                  <a:schemeClr val="tx1"/>
                </a:solidFill>
              </a:defRPr>
            </a:lvl2pPr>
            <a:lvl3pPr marL="0" indent="0">
              <a:lnSpc>
                <a:spcPct val="85000"/>
              </a:lnSpc>
              <a:spcBef>
                <a:spcPts val="0"/>
              </a:spcBef>
              <a:buNone/>
              <a:defRPr sz="6000" spc="-300">
                <a:solidFill>
                  <a:schemeClr val="tx1"/>
                </a:solidFill>
              </a:defRPr>
            </a:lvl3pPr>
            <a:lvl4pPr marL="0" indent="0">
              <a:lnSpc>
                <a:spcPct val="85000"/>
              </a:lnSpc>
              <a:spcBef>
                <a:spcPts val="0"/>
              </a:spcBef>
              <a:buNone/>
              <a:defRPr sz="6000" spc="-300">
                <a:solidFill>
                  <a:schemeClr val="tx1"/>
                </a:solidFill>
              </a:defRPr>
            </a:lvl4pPr>
            <a:lvl5pPr marL="0" indent="0">
              <a:lnSpc>
                <a:spcPct val="85000"/>
              </a:lnSpc>
              <a:spcBef>
                <a:spcPts val="0"/>
              </a:spcBef>
              <a:buNone/>
              <a:defRPr sz="6000" spc="-300">
                <a:solidFill>
                  <a:schemeClr val="tx1"/>
                </a:solidFill>
              </a:defRPr>
            </a:lvl5pPr>
            <a:lvl6pPr marL="0" indent="0">
              <a:lnSpc>
                <a:spcPct val="85000"/>
              </a:lnSpc>
              <a:spcBef>
                <a:spcPts val="0"/>
              </a:spcBef>
              <a:buNone/>
              <a:defRPr sz="6000" spc="-300">
                <a:solidFill>
                  <a:schemeClr val="tx1"/>
                </a:solidFill>
              </a:defRPr>
            </a:lvl6pPr>
            <a:lvl7pPr marL="0" indent="0">
              <a:lnSpc>
                <a:spcPct val="85000"/>
              </a:lnSpc>
              <a:spcBef>
                <a:spcPts val="0"/>
              </a:spcBef>
              <a:buNone/>
              <a:defRPr sz="6000" spc="-300">
                <a:solidFill>
                  <a:schemeClr val="tx1"/>
                </a:solidFill>
              </a:defRPr>
            </a:lvl7pPr>
            <a:lvl8pPr marL="0" indent="0">
              <a:lnSpc>
                <a:spcPct val="85000"/>
              </a:lnSpc>
              <a:spcBef>
                <a:spcPts val="0"/>
              </a:spcBef>
              <a:buNone/>
              <a:defRPr sz="6000" spc="-300">
                <a:solidFill>
                  <a:schemeClr val="tx1"/>
                </a:solidFill>
              </a:defRPr>
            </a:lvl8pPr>
            <a:lvl9pPr marL="0" indent="0">
              <a:lnSpc>
                <a:spcPct val="85000"/>
              </a:lnSpc>
              <a:spcBef>
                <a:spcPts val="0"/>
              </a:spcBef>
              <a:buNone/>
              <a:defRPr sz="6000" spc="-300">
                <a:solidFill>
                  <a:schemeClr val="tx1"/>
                </a:solidFill>
              </a:defRPr>
            </a:lvl9pPr>
          </a:lstStyle>
          <a:p>
            <a:pPr lvl="0"/>
            <a:r>
              <a:rPr lang="en-US" dirty="0"/>
              <a:t>00</a:t>
            </a:r>
          </a:p>
        </p:txBody>
      </p:sp>
      <p:sp>
        <p:nvSpPr>
          <p:cNvPr id="35" name="Text Placeholder 19">
            <a:extLst>
              <a:ext uri="{FF2B5EF4-FFF2-40B4-BE49-F238E27FC236}">
                <a16:creationId xmlns:a16="http://schemas.microsoft.com/office/drawing/2014/main" id="{60E4E1B8-67AC-DB4C-9F68-51E2CCF3AB02}"/>
              </a:ext>
            </a:extLst>
          </p:cNvPr>
          <p:cNvSpPr>
            <a:spLocks noGrp="1"/>
          </p:cNvSpPr>
          <p:nvPr>
            <p:ph type="body" sz="quarter" idx="30" hasCustomPrompt="1"/>
          </p:nvPr>
        </p:nvSpPr>
        <p:spPr>
          <a:xfrm>
            <a:off x="9171432" y="4940300"/>
            <a:ext cx="2651760" cy="914400"/>
          </a:xfrm>
        </p:spPr>
        <p:txBody>
          <a:bodyPr>
            <a:noAutofit/>
          </a:bodyPr>
          <a:lstStyle>
            <a:lvl1pPr marL="0" indent="0">
              <a:spcBef>
                <a:spcPts val="0"/>
              </a:spcBef>
              <a:buFontTx/>
              <a:buNone/>
              <a:defRPr sz="1600" b="1">
                <a:latin typeface="Aptos Light" panose="020B0004020202020204" pitchFamily="34" charset="0"/>
              </a:defRPr>
            </a:lvl1pPr>
            <a:lvl2pPr marL="0" indent="0">
              <a:spcBef>
                <a:spcPts val="0"/>
              </a:spcBef>
              <a:buFontTx/>
              <a:buNone/>
              <a:defRPr sz="1400">
                <a:latin typeface="Aptos Light" panose="020B0004020202020204" pitchFamily="34" charset="0"/>
              </a:defRPr>
            </a:lvl2pPr>
            <a:lvl3pPr marL="0" indent="0">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Tree>
    <p:extLst>
      <p:ext uri="{BB962C8B-B14F-4D97-AF65-F5344CB8AC3E}">
        <p14:creationId xmlns:p14="http://schemas.microsoft.com/office/powerpoint/2010/main" val="4278380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506" userDrawn="1">
          <p15:clr>
            <a:srgbClr val="FBAE40"/>
          </p15:clr>
        </p15:guide>
        <p15:guide id="2" pos="2700" userDrawn="1">
          <p15:clr>
            <a:srgbClr val="FBAE40"/>
          </p15:clr>
        </p15:guide>
        <p15:guide id="3" orient="horz" pos="1266" userDrawn="1">
          <p15:clr>
            <a:srgbClr val="FBAE40"/>
          </p15:clr>
        </p15:guide>
        <p15:guide id="5" orient="horz" pos="4148">
          <p15:clr>
            <a:srgbClr val="FBAE40"/>
          </p15:clr>
        </p15:guide>
        <p15:guide id="6" pos="4978" userDrawn="1">
          <p15:clr>
            <a:srgbClr val="FBAE40"/>
          </p15:clr>
        </p15:guide>
        <p15:guide id="7" pos="5172" userDrawn="1">
          <p15:clr>
            <a:srgbClr val="FBAE40"/>
          </p15:clr>
        </p15:guide>
        <p15:guide id="8" orient="horz" pos="3688"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7D43C-8061-4F4B-A58C-537B44EA7F0E}"/>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58BCB52D-820B-4886-993D-F1BD3CE0A1BF}"/>
              </a:ext>
            </a:extLst>
          </p:cNvPr>
          <p:cNvSpPr>
            <a:spLocks noGrp="1"/>
          </p:cNvSpPr>
          <p:nvPr>
            <p:ph idx="1"/>
          </p:nvPr>
        </p:nvSpPr>
        <p:spPr>
          <a:xfrm>
            <a:off x="365760" y="1828800"/>
            <a:ext cx="8503920" cy="4251960"/>
          </a:xfrm>
        </p:spPr>
        <p:txBody>
          <a:bodyPr/>
          <a:lstStyle>
            <a:lvl1pPr>
              <a:defRPr>
                <a:latin typeface="Aptos Light" panose="020B0004020202020204" pitchFamily="34" charset="0"/>
              </a:defRPr>
            </a:lvl1pPr>
            <a:lvl2pPr>
              <a:defRPr>
                <a:latin typeface="Aptos Light" panose="020B0004020202020204" pitchFamily="34" charset="0"/>
              </a:defRPr>
            </a:lvl2pPr>
            <a:lvl3pPr>
              <a:defRPr>
                <a:latin typeface="Aptos Light" panose="020B0004020202020204" pitchFamily="34" charset="0"/>
              </a:defRPr>
            </a:lvl3pPr>
            <a:lvl4pPr>
              <a:defRPr>
                <a:latin typeface="Aptos Light" panose="020B0004020202020204" pitchFamily="34" charset="0"/>
              </a:defRPr>
            </a:lvl4pPr>
            <a:lvl5pPr>
              <a:defRPr>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9682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pos="5588" userDrawn="1">
          <p15:clr>
            <a:srgbClr val="FBAE40"/>
          </p15:clr>
        </p15:guide>
        <p15:guide id="4" orient="horz" pos="4148" userDrawn="1">
          <p15:clr>
            <a:srgbClr val="FBAE40"/>
          </p15:clr>
        </p15:guide>
        <p15:guide id="5" pos="5788"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Worldwide office locations Updated">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DA48B4B-3B81-F74C-8FE3-0FD399854022}"/>
              </a:ext>
            </a:extLst>
          </p:cNvPr>
          <p:cNvSpPr txBox="1">
            <a:spLocks/>
          </p:cNvSpPr>
          <p:nvPr userDrawn="1"/>
        </p:nvSpPr>
        <p:spPr>
          <a:xfrm>
            <a:off x="365760" y="365760"/>
            <a:ext cx="9972040" cy="914400"/>
          </a:xfrm>
          <a:prstGeom prst="rect">
            <a:avLst/>
          </a:prstGeom>
        </p:spPr>
        <p:txBody>
          <a:bodyPr vert="horz" lIns="0" tIns="0" rIns="0" bIns="0" rtlCol="0" anchor="t" anchorCtr="0">
            <a:noAutofit/>
          </a:bodyPr>
          <a:lstStyle>
            <a:lvl1pPr>
              <a:lnSpc>
                <a:spcPct val="90000"/>
              </a:lnSpc>
              <a:spcBef>
                <a:spcPct val="0"/>
              </a:spcBef>
              <a:buNone/>
              <a:defRPr sz="3200" b="1">
                <a:latin typeface="+mj-lt"/>
                <a:ea typeface="+mj-ea"/>
                <a:cs typeface="+mj-cs"/>
              </a:defRPr>
            </a:lvl1pPr>
          </a:lstStyle>
          <a:p>
            <a:r>
              <a:rPr lang="en-US" b="0" dirty="0">
                <a:solidFill>
                  <a:schemeClr val="bg1"/>
                </a:solidFill>
                <a:latin typeface="Aptos Light" panose="020B0004020202020204" pitchFamily="34" charset="0"/>
              </a:rPr>
              <a:t>Engineering change </a:t>
            </a:r>
            <a:br>
              <a:rPr lang="en-US" b="0" dirty="0">
                <a:solidFill>
                  <a:schemeClr val="bg1"/>
                </a:solidFill>
                <a:latin typeface="Aptos Light" panose="020B0004020202020204" pitchFamily="34" charset="0"/>
              </a:rPr>
            </a:br>
            <a:r>
              <a:rPr lang="en-US" b="0" dirty="0">
                <a:solidFill>
                  <a:schemeClr val="bg1"/>
                </a:solidFill>
                <a:latin typeface="Aptos Light" panose="020B0004020202020204" pitchFamily="34" charset="0"/>
              </a:rPr>
              <a:t>all over the world</a:t>
            </a:r>
          </a:p>
        </p:txBody>
      </p:sp>
      <p:sp>
        <p:nvSpPr>
          <p:cNvPr id="56" name="TextBox 55">
            <a:hlinkClick r:id="rId2"/>
            <a:extLst>
              <a:ext uri="{FF2B5EF4-FFF2-40B4-BE49-F238E27FC236}">
                <a16:creationId xmlns:a16="http://schemas.microsoft.com/office/drawing/2014/main" id="{1732A860-6A91-4E4F-856E-71CE8D1089D1}"/>
              </a:ext>
            </a:extLst>
          </p:cNvPr>
          <p:cNvSpPr txBox="1"/>
          <p:nvPr userDrawn="1"/>
        </p:nvSpPr>
        <p:spPr>
          <a:xfrm>
            <a:off x="365125" y="1385476"/>
            <a:ext cx="2479130" cy="332156"/>
          </a:xfrm>
          <a:prstGeom prst="rect">
            <a:avLst/>
          </a:prstGeom>
          <a:noFill/>
        </p:spPr>
        <p:txBody>
          <a:bodyPr wrap="square" lIns="0" tIns="0" rIns="0" bIns="0" rtlCol="0">
            <a:noAutofit/>
          </a:bodyPr>
          <a:lstStyle/>
          <a:p>
            <a:pPr>
              <a:lnSpc>
                <a:spcPct val="100000"/>
              </a:lnSpc>
              <a:spcBef>
                <a:spcPts val="1200"/>
              </a:spcBef>
              <a:buSzPct val="100000"/>
            </a:pPr>
            <a:r>
              <a:rPr lang="en-US" sz="1050" i="0" dirty="0">
                <a:solidFill>
                  <a:schemeClr val="bg1"/>
                </a:solidFill>
                <a:latin typeface="Aptos Light" panose="020B0004020202020204" pitchFamily="34" charset="0"/>
              </a:rPr>
              <a:t>*To see a list of all offices, visit </a:t>
            </a:r>
            <a:r>
              <a:rPr lang="en-US" sz="1050" b="1" i="0" u="sng" dirty="0">
                <a:solidFill>
                  <a:schemeClr val="bg1"/>
                </a:solidFill>
                <a:latin typeface="Aptos Light" panose="020B0004020202020204" pitchFamily="34" charset="0"/>
              </a:rPr>
              <a:t>ust.com</a:t>
            </a:r>
          </a:p>
        </p:txBody>
      </p:sp>
      <p:grpSp>
        <p:nvGrpSpPr>
          <p:cNvPr id="57" name="Group 56">
            <a:extLst>
              <a:ext uri="{FF2B5EF4-FFF2-40B4-BE49-F238E27FC236}">
                <a16:creationId xmlns:a16="http://schemas.microsoft.com/office/drawing/2014/main" id="{92B132C5-CC10-412E-AD94-F36D86E5AF4B}"/>
              </a:ext>
            </a:extLst>
          </p:cNvPr>
          <p:cNvGrpSpPr/>
          <p:nvPr userDrawn="1"/>
        </p:nvGrpSpPr>
        <p:grpSpPr>
          <a:xfrm>
            <a:off x="365125" y="5468863"/>
            <a:ext cx="1933173" cy="402342"/>
            <a:chOff x="505022" y="1208296"/>
            <a:chExt cx="1933173" cy="402342"/>
          </a:xfrm>
        </p:grpSpPr>
        <p:sp>
          <p:nvSpPr>
            <p:cNvPr id="59" name="TextBox 58">
              <a:extLst>
                <a:ext uri="{FF2B5EF4-FFF2-40B4-BE49-F238E27FC236}">
                  <a16:creationId xmlns:a16="http://schemas.microsoft.com/office/drawing/2014/main" id="{50913AE0-B9F7-4413-8397-0FC8AD99E10B}"/>
                </a:ext>
              </a:extLst>
            </p:cNvPr>
            <p:cNvSpPr txBox="1"/>
            <p:nvPr/>
          </p:nvSpPr>
          <p:spPr>
            <a:xfrm>
              <a:off x="775880" y="1456750"/>
              <a:ext cx="763029" cy="153888"/>
            </a:xfrm>
            <a:prstGeom prst="rect">
              <a:avLst/>
            </a:prstGeom>
            <a:noFill/>
          </p:spPr>
          <p:txBody>
            <a:bodyPr wrap="none" lIns="0" tIns="0" rIns="0" bIns="0" rtlCol="0">
              <a:spAutoFit/>
            </a:bodyPr>
            <a:lstStyle/>
            <a:p>
              <a:pPr>
                <a:lnSpc>
                  <a:spcPct val="100000"/>
                </a:lnSpc>
                <a:spcBef>
                  <a:spcPts val="1200"/>
                </a:spcBef>
                <a:buSzPct val="100000"/>
              </a:pPr>
              <a:r>
                <a:rPr lang="en-GB" sz="1000" dirty="0">
                  <a:solidFill>
                    <a:schemeClr val="bg1"/>
                  </a:solidFill>
                  <a:latin typeface="Aptos Light" panose="020B0004020202020204" pitchFamily="34" charset="0"/>
                </a:rPr>
                <a:t>Other Centers</a:t>
              </a:r>
            </a:p>
          </p:txBody>
        </p:sp>
        <p:sp>
          <p:nvSpPr>
            <p:cNvPr id="60" name="Square">
              <a:extLst>
                <a:ext uri="{FF2B5EF4-FFF2-40B4-BE49-F238E27FC236}">
                  <a16:creationId xmlns:a16="http://schemas.microsoft.com/office/drawing/2014/main" id="{C75C07E8-0C08-4227-B303-CA8744030FE4}"/>
                </a:ext>
              </a:extLst>
            </p:cNvPr>
            <p:cNvSpPr>
              <a:spLocks noChangeAspect="1"/>
            </p:cNvSpPr>
            <p:nvPr/>
          </p:nvSpPr>
          <p:spPr bwMode="auto">
            <a:xfrm>
              <a:off x="505022" y="1236605"/>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61" name="Square">
              <a:extLst>
                <a:ext uri="{FF2B5EF4-FFF2-40B4-BE49-F238E27FC236}">
                  <a16:creationId xmlns:a16="http://schemas.microsoft.com/office/drawing/2014/main" id="{6AC559D2-DFFF-4ED4-9221-1023751DD5D9}"/>
                </a:ext>
              </a:extLst>
            </p:cNvPr>
            <p:cNvSpPr>
              <a:spLocks noChangeAspect="1"/>
            </p:cNvSpPr>
            <p:nvPr/>
          </p:nvSpPr>
          <p:spPr bwMode="auto">
            <a:xfrm>
              <a:off x="505022" y="1464413"/>
              <a:ext cx="131596" cy="131432"/>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62" name="TextBox 61">
              <a:extLst>
                <a:ext uri="{FF2B5EF4-FFF2-40B4-BE49-F238E27FC236}">
                  <a16:creationId xmlns:a16="http://schemas.microsoft.com/office/drawing/2014/main" id="{99649D56-614B-49F9-8ABC-79863BB56E96}"/>
                </a:ext>
              </a:extLst>
            </p:cNvPr>
            <p:cNvSpPr txBox="1"/>
            <p:nvPr/>
          </p:nvSpPr>
          <p:spPr>
            <a:xfrm>
              <a:off x="775880" y="1208296"/>
              <a:ext cx="1662315" cy="153888"/>
            </a:xfrm>
            <a:prstGeom prst="rect">
              <a:avLst/>
            </a:prstGeom>
            <a:noFill/>
          </p:spPr>
          <p:txBody>
            <a:bodyPr wrap="none" lIns="0" tIns="0" rIns="0" bIns="0" rtlCol="0">
              <a:spAutoFit/>
            </a:bodyPr>
            <a:lstStyle/>
            <a:p>
              <a:pPr>
                <a:lnSpc>
                  <a:spcPct val="100000"/>
                </a:lnSpc>
                <a:spcBef>
                  <a:spcPts val="1200"/>
                </a:spcBef>
                <a:buSzPct val="100000"/>
              </a:pPr>
              <a:r>
                <a:rPr lang="en-GB" sz="1000" dirty="0">
                  <a:solidFill>
                    <a:schemeClr val="bg1"/>
                  </a:solidFill>
                  <a:latin typeface="Aptos Light" panose="020B0004020202020204" pitchFamily="34" charset="0"/>
                </a:rPr>
                <a:t>Main Offices &amp; Innovation Labs</a:t>
              </a:r>
            </a:p>
          </p:txBody>
        </p:sp>
      </p:grpSp>
      <p:sp>
        <p:nvSpPr>
          <p:cNvPr id="63" name="Rectangle 62">
            <a:extLst>
              <a:ext uri="{FF2B5EF4-FFF2-40B4-BE49-F238E27FC236}">
                <a16:creationId xmlns:a16="http://schemas.microsoft.com/office/drawing/2014/main" id="{55D4FDE3-3E8F-43F3-8282-6B3FACF3C636}"/>
              </a:ext>
            </a:extLst>
          </p:cNvPr>
          <p:cNvSpPr/>
          <p:nvPr userDrawn="1"/>
        </p:nvSpPr>
        <p:spPr>
          <a:xfrm>
            <a:off x="365125" y="1966988"/>
            <a:ext cx="2007961" cy="1843012"/>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dirty="0">
              <a:latin typeface="Aptos Light" panose="020B0004020202020204" pitchFamily="34" charset="0"/>
            </a:endParaRPr>
          </a:p>
        </p:txBody>
      </p:sp>
      <p:sp>
        <p:nvSpPr>
          <p:cNvPr id="64" name="Rectangle 63">
            <a:extLst>
              <a:ext uri="{FF2B5EF4-FFF2-40B4-BE49-F238E27FC236}">
                <a16:creationId xmlns:a16="http://schemas.microsoft.com/office/drawing/2014/main" id="{30934E2A-55C6-4E66-A9D0-72BE32B65200}"/>
              </a:ext>
            </a:extLst>
          </p:cNvPr>
          <p:cNvSpPr>
            <a:spLocks/>
          </p:cNvSpPr>
          <p:nvPr userDrawn="1"/>
        </p:nvSpPr>
        <p:spPr>
          <a:xfrm>
            <a:off x="525519" y="2233661"/>
            <a:ext cx="1764000" cy="774226"/>
          </a:xfrm>
          <a:prstGeom prst="rect">
            <a:avLst/>
          </a:prstGeom>
          <a:noFill/>
        </p:spPr>
        <p:txBody>
          <a:bodyPr wrap="square" anchor="ctr">
            <a:noAutofit/>
          </a:bodyPr>
          <a:lstStyle/>
          <a:p>
            <a:pPr marL="0" marR="0" lvl="2" algn="l" defTabSz="914400" rtl="0" eaLnBrk="1" fontAlgn="auto" latinLnBrk="0" hangingPunct="1">
              <a:lnSpc>
                <a:spcPct val="120000"/>
              </a:lnSpc>
              <a:spcBef>
                <a:spcPts val="0"/>
              </a:spcBef>
              <a:spcAft>
                <a:spcPts val="600"/>
              </a:spcAft>
              <a:buClrTx/>
              <a:buSzTx/>
              <a:tabLst/>
              <a:defRPr/>
            </a:pPr>
            <a:r>
              <a:rPr kumimoji="0" lang="en-US" sz="1000" i="0" u="none" strike="noStrike" kern="1200" cap="none" spc="0" normalizeH="0" baseline="0" noProof="0" dirty="0">
                <a:ln>
                  <a:noFill/>
                </a:ln>
                <a:effectLst/>
                <a:uLnTx/>
                <a:uFillTx/>
                <a:latin typeface="Aptos Light" panose="020B0004020202020204" pitchFamily="34" charset="0"/>
                <a:ea typeface="Calibri" panose="020F0502020204030204" pitchFamily="34" charset="0"/>
                <a:cs typeface="+mn-cs"/>
              </a:rPr>
              <a:t>86% of our global footprint is ISO 14001:2015 (Environmental Management System)</a:t>
            </a:r>
            <a:endParaRPr kumimoji="0" lang="en-IN" sz="1000" i="0" u="none" strike="noStrike" kern="1200" cap="none" spc="0" normalizeH="0" baseline="0" noProof="0" dirty="0">
              <a:ln>
                <a:noFill/>
              </a:ln>
              <a:effectLst/>
              <a:uLnTx/>
              <a:uFillTx/>
              <a:latin typeface="Aptos Light" panose="020B0004020202020204" pitchFamily="34" charset="0"/>
              <a:ea typeface="Calibri" panose="020F0502020204030204" pitchFamily="34" charset="0"/>
              <a:cs typeface="+mn-cs"/>
            </a:endParaRPr>
          </a:p>
        </p:txBody>
      </p:sp>
      <p:sp>
        <p:nvSpPr>
          <p:cNvPr id="65" name="Rectangle 64">
            <a:extLst>
              <a:ext uri="{FF2B5EF4-FFF2-40B4-BE49-F238E27FC236}">
                <a16:creationId xmlns:a16="http://schemas.microsoft.com/office/drawing/2014/main" id="{AF1F2AAE-832C-4863-9906-685EC7D61FF2}"/>
              </a:ext>
            </a:extLst>
          </p:cNvPr>
          <p:cNvSpPr>
            <a:spLocks/>
          </p:cNvSpPr>
          <p:nvPr userDrawn="1"/>
        </p:nvSpPr>
        <p:spPr>
          <a:xfrm>
            <a:off x="525519" y="3102453"/>
            <a:ext cx="1764000" cy="388065"/>
          </a:xfrm>
          <a:prstGeom prst="rect">
            <a:avLst/>
          </a:prstGeom>
          <a:noFill/>
        </p:spPr>
        <p:txBody>
          <a:bodyPr wrap="square" anchor="ctr">
            <a:noAutofit/>
          </a:bodyPr>
          <a:lstStyle/>
          <a:p>
            <a:pPr marL="0" marR="0" lvl="2" algn="l" defTabSz="914400" rtl="0" eaLnBrk="1" fontAlgn="auto" latinLnBrk="0" hangingPunct="1">
              <a:lnSpc>
                <a:spcPct val="120000"/>
              </a:lnSpc>
              <a:spcBef>
                <a:spcPts val="0"/>
              </a:spcBef>
              <a:spcAft>
                <a:spcPts val="600"/>
              </a:spcAft>
              <a:buClrTx/>
              <a:buSzTx/>
              <a:tabLst/>
              <a:defRPr/>
            </a:pPr>
            <a:r>
              <a:rPr kumimoji="0" lang="en-US" sz="1000" i="0" u="none" strike="noStrike" kern="1200" cap="none" spc="0" normalizeH="0" baseline="0" noProof="0" dirty="0">
                <a:ln>
                  <a:noFill/>
                </a:ln>
                <a:effectLst/>
                <a:uLnTx/>
                <a:uFillTx/>
                <a:latin typeface="Aptos Light" panose="020B0004020202020204" pitchFamily="34" charset="0"/>
                <a:ea typeface="Calibri" panose="020F0502020204030204" pitchFamily="34" charset="0"/>
                <a:cs typeface="+mn-cs"/>
              </a:rPr>
              <a:t>43% of our global footprint is LEED Gold Certified</a:t>
            </a:r>
            <a:endParaRPr kumimoji="0" lang="en-IN" sz="1000" i="0" u="none" strike="noStrike" kern="1200" cap="none" spc="0" normalizeH="0" baseline="0" noProof="0" dirty="0">
              <a:ln>
                <a:noFill/>
              </a:ln>
              <a:effectLst/>
              <a:uLnTx/>
              <a:uFillTx/>
              <a:latin typeface="Aptos Light" panose="020B0004020202020204" pitchFamily="34" charset="0"/>
              <a:ea typeface="Calibri" panose="020F0502020204030204" pitchFamily="34" charset="0"/>
              <a:cs typeface="+mn-cs"/>
            </a:endParaRPr>
          </a:p>
        </p:txBody>
      </p:sp>
      <p:sp>
        <p:nvSpPr>
          <p:cNvPr id="5" name="UST" descr="UST">
            <a:extLst>
              <a:ext uri="{FF2B5EF4-FFF2-40B4-BE49-F238E27FC236}">
                <a16:creationId xmlns:a16="http://schemas.microsoft.com/office/drawing/2014/main" id="{72D52E3F-9A96-46B2-35AF-A2385C66C267}"/>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31F20"/>
              </a:solidFill>
              <a:effectLst/>
              <a:uLnTx/>
              <a:uFillTx/>
            </a:endParaRPr>
          </a:p>
        </p:txBody>
      </p:sp>
      <p:sp>
        <p:nvSpPr>
          <p:cNvPr id="6" name="Legal">
            <a:extLst>
              <a:ext uri="{FF2B5EF4-FFF2-40B4-BE49-F238E27FC236}">
                <a16:creationId xmlns:a16="http://schemas.microsoft.com/office/drawing/2014/main" id="{91C9DE65-92FF-E31B-4F50-1D04E1E2AEE3}"/>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solidFill>
                  <a:schemeClr val="bg1"/>
                </a:solidFill>
                <a:latin typeface="Aptos Light" panose="020B0004020202020204" pitchFamily="34" charset="0"/>
              </a:rPr>
              <a:t>Confidential and Proprietary. © 2025 UST Global Inc</a:t>
            </a:r>
          </a:p>
        </p:txBody>
      </p:sp>
      <p:sp>
        <p:nvSpPr>
          <p:cNvPr id="7" name="Slide Number Placeholder 10">
            <a:extLst>
              <a:ext uri="{FF2B5EF4-FFF2-40B4-BE49-F238E27FC236}">
                <a16:creationId xmlns:a16="http://schemas.microsoft.com/office/drawing/2014/main" id="{B0A46B1E-3B82-5F78-393F-101F550F1FF5}"/>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bg1"/>
                </a:solidFill>
                <a:latin typeface="Aptos Light" panose="020B0004020202020204" pitchFamily="34" charset="0"/>
                <a:cs typeface="Trebuchet MS"/>
              </a:rPr>
              <a:t> </a:t>
            </a:r>
            <a:fld id="{110FD68B-4EE4-9D43-89F2-B87D6C9CEE3A}" type="slidenum">
              <a:rPr lang="en-US" sz="800" smtClean="0">
                <a:solidFill>
                  <a:schemeClr val="bg1"/>
                </a:solidFill>
                <a:latin typeface="Aptos Light" panose="020B0004020202020204" pitchFamily="34" charset="0"/>
                <a:cs typeface="Trebuchet MS"/>
              </a:rPr>
              <a:pPr algn="r"/>
              <a:t>‹#›</a:t>
            </a:fld>
            <a:endParaRPr lang="en-US" sz="800" dirty="0">
              <a:solidFill>
                <a:schemeClr val="bg1"/>
              </a:solidFill>
              <a:latin typeface="Aptos Light" panose="020B0004020202020204" pitchFamily="34" charset="0"/>
              <a:cs typeface="Trebuchet MS"/>
            </a:endParaRPr>
          </a:p>
        </p:txBody>
      </p:sp>
      <p:grpSp>
        <p:nvGrpSpPr>
          <p:cNvPr id="2" name="Group 1">
            <a:extLst>
              <a:ext uri="{FF2B5EF4-FFF2-40B4-BE49-F238E27FC236}">
                <a16:creationId xmlns:a16="http://schemas.microsoft.com/office/drawing/2014/main" id="{DFAA0CAE-2412-D667-93F8-99143722631D}"/>
              </a:ext>
            </a:extLst>
          </p:cNvPr>
          <p:cNvGrpSpPr/>
          <p:nvPr userDrawn="1"/>
        </p:nvGrpSpPr>
        <p:grpSpPr>
          <a:xfrm>
            <a:off x="2845949" y="1020802"/>
            <a:ext cx="8869680" cy="5531539"/>
            <a:chOff x="2845949" y="1020802"/>
            <a:chExt cx="8869680" cy="5531539"/>
          </a:xfrm>
        </p:grpSpPr>
        <p:grpSp>
          <p:nvGrpSpPr>
            <p:cNvPr id="52" name="Group 51">
              <a:extLst>
                <a:ext uri="{FF2B5EF4-FFF2-40B4-BE49-F238E27FC236}">
                  <a16:creationId xmlns:a16="http://schemas.microsoft.com/office/drawing/2014/main" id="{7197B5D4-95ED-74A2-3647-62DE4271BFE2}"/>
                </a:ext>
              </a:extLst>
            </p:cNvPr>
            <p:cNvGrpSpPr>
              <a:grpSpLocks noChangeAspect="1"/>
            </p:cNvGrpSpPr>
            <p:nvPr userDrawn="1"/>
          </p:nvGrpSpPr>
          <p:grpSpPr>
            <a:xfrm>
              <a:off x="2845949" y="1020802"/>
              <a:ext cx="8869680" cy="5531539"/>
              <a:chOff x="2983517" y="963640"/>
              <a:chExt cx="9089403" cy="5668569"/>
            </a:xfrm>
          </p:grpSpPr>
          <p:sp>
            <p:nvSpPr>
              <p:cNvPr id="54" name="TextBox 53">
                <a:extLst>
                  <a:ext uri="{FF2B5EF4-FFF2-40B4-BE49-F238E27FC236}">
                    <a16:creationId xmlns:a16="http://schemas.microsoft.com/office/drawing/2014/main" id="{C0C52C69-8DF0-37A2-CA5E-28499212BC8D}"/>
                  </a:ext>
                </a:extLst>
              </p:cNvPr>
              <p:cNvSpPr txBox="1"/>
              <p:nvPr/>
            </p:nvSpPr>
            <p:spPr>
              <a:xfrm>
                <a:off x="2983517" y="2312060"/>
                <a:ext cx="1125259" cy="3325772"/>
              </a:xfrm>
              <a:prstGeom prst="rect">
                <a:avLst/>
              </a:prstGeom>
              <a:noFill/>
            </p:spPr>
            <p:txBody>
              <a:bodyPr wrap="none" lIns="0" tIns="0" rIns="0" bIns="0" rtlCol="0">
                <a:spAutoFit/>
              </a:bodyPr>
              <a:lstStyle/>
              <a:p>
                <a:pPr>
                  <a:lnSpc>
                    <a:spcPct val="110000"/>
                  </a:lnSpc>
                  <a:spcAft>
                    <a:spcPts val="100"/>
                  </a:spcAft>
                  <a:buSzPct val="100000"/>
                </a:pPr>
                <a:r>
                  <a:rPr lang="en-US" sz="1000" b="1" dirty="0">
                    <a:solidFill>
                      <a:schemeClr val="bg1"/>
                    </a:solidFill>
                    <a:latin typeface="Aptos Light" panose="020B0004020202020204" pitchFamily="34" charset="0"/>
                  </a:rPr>
                  <a:t>AMERICAS</a:t>
                </a:r>
              </a:p>
              <a:p>
                <a:pPr>
                  <a:lnSpc>
                    <a:spcPct val="110000"/>
                  </a:lnSpc>
                  <a:spcAft>
                    <a:spcPts val="100"/>
                  </a:spcAft>
                  <a:buSzPct val="100000"/>
                </a:pPr>
                <a:r>
                  <a:rPr lang="en-US" sz="1000" dirty="0">
                    <a:solidFill>
                      <a:schemeClr val="accent6"/>
                    </a:solidFill>
                    <a:latin typeface="Aptos Light" panose="020B0004020202020204" pitchFamily="34" charset="0"/>
                  </a:rPr>
                  <a:t>Global HQ – Orange </a:t>
                </a:r>
                <a:br>
                  <a:rPr lang="en-US" sz="1000" dirty="0">
                    <a:solidFill>
                      <a:schemeClr val="accent6"/>
                    </a:solidFill>
                    <a:latin typeface="Aptos Light" panose="020B0004020202020204" pitchFamily="34" charset="0"/>
                  </a:rPr>
                </a:br>
                <a:r>
                  <a:rPr lang="en-US" sz="1000" dirty="0">
                    <a:solidFill>
                      <a:schemeClr val="accent6"/>
                    </a:solidFill>
                    <a:latin typeface="Aptos Light" panose="020B0004020202020204" pitchFamily="34" charset="0"/>
                  </a:rPr>
                  <a:t>County, CA</a:t>
                </a:r>
              </a:p>
              <a:p>
                <a:pPr>
                  <a:lnSpc>
                    <a:spcPct val="110000"/>
                  </a:lnSpc>
                  <a:spcAft>
                    <a:spcPts val="100"/>
                  </a:spcAft>
                  <a:buSzPct val="100000"/>
                </a:pPr>
                <a:r>
                  <a:rPr lang="en-US" sz="1000" dirty="0">
                    <a:solidFill>
                      <a:schemeClr val="bg1"/>
                    </a:solidFill>
                    <a:latin typeface="Aptos Light" panose="020B0004020202020204" pitchFamily="34" charset="0"/>
                  </a:rPr>
                  <a:t>Bentonville, AR</a:t>
                </a:r>
              </a:p>
              <a:p>
                <a:pPr>
                  <a:lnSpc>
                    <a:spcPct val="110000"/>
                  </a:lnSpc>
                  <a:spcAft>
                    <a:spcPts val="100"/>
                  </a:spcAft>
                  <a:buSzPct val="100000"/>
                </a:pPr>
                <a:r>
                  <a:rPr lang="en-US" sz="1000" dirty="0">
                    <a:solidFill>
                      <a:schemeClr val="bg1"/>
                    </a:solidFill>
                    <a:latin typeface="Aptos Light" panose="020B0004020202020204" pitchFamily="34" charset="0"/>
                  </a:rPr>
                  <a:t>Chicago, IL </a:t>
                </a:r>
              </a:p>
              <a:p>
                <a:pPr>
                  <a:lnSpc>
                    <a:spcPct val="110000"/>
                  </a:lnSpc>
                  <a:spcAft>
                    <a:spcPts val="100"/>
                  </a:spcAft>
                  <a:buSzPct val="100000"/>
                </a:pPr>
                <a:r>
                  <a:rPr lang="en-US" sz="1000" dirty="0">
                    <a:solidFill>
                      <a:schemeClr val="bg1"/>
                    </a:solidFill>
                    <a:latin typeface="Aptos Light" panose="020B0004020202020204" pitchFamily="34" charset="0"/>
                  </a:rPr>
                  <a:t>Norfolk, VA</a:t>
                </a:r>
              </a:p>
              <a:p>
                <a:pPr>
                  <a:lnSpc>
                    <a:spcPct val="110000"/>
                  </a:lnSpc>
                  <a:spcAft>
                    <a:spcPts val="100"/>
                  </a:spcAft>
                  <a:buSzPct val="100000"/>
                </a:pPr>
                <a:r>
                  <a:rPr lang="en-US" sz="1000" dirty="0">
                    <a:solidFill>
                      <a:schemeClr val="bg1"/>
                    </a:solidFill>
                    <a:latin typeface="Aptos Light" panose="020B0004020202020204" pitchFamily="34" charset="0"/>
                  </a:rPr>
                  <a:t>Columbus, OH</a:t>
                </a:r>
              </a:p>
              <a:p>
                <a:pPr>
                  <a:lnSpc>
                    <a:spcPct val="110000"/>
                  </a:lnSpc>
                  <a:spcAft>
                    <a:spcPts val="100"/>
                  </a:spcAft>
                  <a:buSzPct val="100000"/>
                </a:pPr>
                <a:r>
                  <a:rPr lang="en-US" sz="1000" dirty="0">
                    <a:solidFill>
                      <a:schemeClr val="bg1"/>
                    </a:solidFill>
                    <a:latin typeface="Aptos Light" panose="020B0004020202020204" pitchFamily="34" charset="0"/>
                  </a:rPr>
                  <a:t>Atlanta, GA</a:t>
                </a:r>
              </a:p>
              <a:p>
                <a:pPr>
                  <a:lnSpc>
                    <a:spcPct val="110000"/>
                  </a:lnSpc>
                  <a:spcAft>
                    <a:spcPts val="100"/>
                  </a:spcAft>
                  <a:buSzPct val="100000"/>
                </a:pPr>
                <a:r>
                  <a:rPr lang="en-US" sz="1000" dirty="0">
                    <a:solidFill>
                      <a:schemeClr val="bg1"/>
                    </a:solidFill>
                    <a:latin typeface="Aptos Light" panose="020B0004020202020204" pitchFamily="34" charset="0"/>
                  </a:rPr>
                  <a:t>Dallas, TX</a:t>
                </a:r>
              </a:p>
              <a:p>
                <a:pPr>
                  <a:lnSpc>
                    <a:spcPct val="110000"/>
                  </a:lnSpc>
                  <a:spcAft>
                    <a:spcPts val="100"/>
                  </a:spcAft>
                  <a:buSzPct val="100000"/>
                </a:pPr>
                <a:r>
                  <a:rPr lang="en-US" sz="1000" dirty="0">
                    <a:solidFill>
                      <a:schemeClr val="bg1"/>
                    </a:solidFill>
                    <a:latin typeface="Aptos Light" panose="020B0004020202020204" pitchFamily="34" charset="0"/>
                  </a:rPr>
                  <a:t>Ames, IA </a:t>
                </a:r>
              </a:p>
              <a:p>
                <a:pPr>
                  <a:lnSpc>
                    <a:spcPct val="110000"/>
                  </a:lnSpc>
                  <a:spcAft>
                    <a:spcPts val="100"/>
                  </a:spcAft>
                  <a:buSzPct val="100000"/>
                </a:pPr>
                <a:r>
                  <a:rPr lang="en-US" sz="1000" dirty="0">
                    <a:solidFill>
                      <a:schemeClr val="bg1"/>
                    </a:solidFill>
                    <a:latin typeface="Aptos Light" panose="020B0004020202020204" pitchFamily="34" charset="0"/>
                  </a:rPr>
                  <a:t>Toronto, CA</a:t>
                </a:r>
              </a:p>
              <a:p>
                <a:pPr>
                  <a:lnSpc>
                    <a:spcPct val="110000"/>
                  </a:lnSpc>
                  <a:spcAft>
                    <a:spcPts val="100"/>
                  </a:spcAft>
                  <a:buSzPct val="100000"/>
                </a:pPr>
                <a:r>
                  <a:rPr lang="en-US" sz="1000" dirty="0">
                    <a:solidFill>
                      <a:schemeClr val="bg1"/>
                    </a:solidFill>
                    <a:latin typeface="Aptos Light" panose="020B0004020202020204" pitchFamily="34" charset="0"/>
                  </a:rPr>
                  <a:t>Guadalajara, MX</a:t>
                </a:r>
              </a:p>
              <a:p>
                <a:pPr>
                  <a:lnSpc>
                    <a:spcPct val="110000"/>
                  </a:lnSpc>
                  <a:spcAft>
                    <a:spcPts val="100"/>
                  </a:spcAft>
                  <a:buSzPct val="100000"/>
                </a:pPr>
                <a:r>
                  <a:rPr lang="en-US" sz="1000" dirty="0">
                    <a:solidFill>
                      <a:schemeClr val="bg1"/>
                    </a:solidFill>
                    <a:latin typeface="Aptos Light" panose="020B0004020202020204" pitchFamily="34" charset="0"/>
                  </a:rPr>
                  <a:t>Leon, MX</a:t>
                </a:r>
              </a:p>
              <a:p>
                <a:pPr>
                  <a:lnSpc>
                    <a:spcPct val="110000"/>
                  </a:lnSpc>
                  <a:spcAft>
                    <a:spcPts val="100"/>
                  </a:spcAft>
                  <a:buSzPct val="100000"/>
                </a:pPr>
                <a:r>
                  <a:rPr lang="en-US" sz="1000" dirty="0">
                    <a:solidFill>
                      <a:schemeClr val="bg1"/>
                    </a:solidFill>
                    <a:latin typeface="Aptos Light" panose="020B0004020202020204" pitchFamily="34" charset="0"/>
                  </a:rPr>
                  <a:t>San Jose, CR</a:t>
                </a:r>
              </a:p>
              <a:p>
                <a:pPr>
                  <a:lnSpc>
                    <a:spcPct val="110000"/>
                  </a:lnSpc>
                  <a:spcAft>
                    <a:spcPts val="100"/>
                  </a:spcAft>
                  <a:buSzPct val="100000"/>
                </a:pPr>
                <a:r>
                  <a:rPr lang="en-US" sz="1000" dirty="0">
                    <a:solidFill>
                      <a:schemeClr val="bg1"/>
                    </a:solidFill>
                    <a:latin typeface="Aptos Light" panose="020B0004020202020204" pitchFamily="34" charset="0"/>
                  </a:rPr>
                  <a:t>Santiago, CL</a:t>
                </a:r>
              </a:p>
              <a:p>
                <a:pPr>
                  <a:lnSpc>
                    <a:spcPct val="110000"/>
                  </a:lnSpc>
                  <a:spcAft>
                    <a:spcPts val="100"/>
                  </a:spcAft>
                  <a:buSzPct val="100000"/>
                </a:pPr>
                <a:r>
                  <a:rPr lang="en-US" sz="1000" dirty="0">
                    <a:solidFill>
                      <a:schemeClr val="bg1"/>
                    </a:solidFill>
                    <a:latin typeface="Aptos Light" panose="020B0004020202020204" pitchFamily="34" charset="0"/>
                  </a:rPr>
                  <a:t>Lima, PE</a:t>
                </a:r>
              </a:p>
              <a:p>
                <a:pPr>
                  <a:lnSpc>
                    <a:spcPct val="110000"/>
                  </a:lnSpc>
                  <a:spcAft>
                    <a:spcPts val="100"/>
                  </a:spcAft>
                  <a:buSzPct val="100000"/>
                </a:pPr>
                <a:r>
                  <a:rPr lang="en-US" sz="1000" dirty="0">
                    <a:solidFill>
                      <a:schemeClr val="bg1"/>
                    </a:solidFill>
                    <a:latin typeface="Aptos Light" panose="020B0004020202020204" pitchFamily="34" charset="0"/>
                  </a:rPr>
                  <a:t>Sao Paulo, BR</a:t>
                </a:r>
              </a:p>
              <a:p>
                <a:pPr>
                  <a:lnSpc>
                    <a:spcPct val="110000"/>
                  </a:lnSpc>
                  <a:spcAft>
                    <a:spcPts val="100"/>
                  </a:spcAft>
                  <a:buSzPct val="100000"/>
                </a:pPr>
                <a:r>
                  <a:rPr lang="en-US" sz="1000" dirty="0">
                    <a:solidFill>
                      <a:schemeClr val="bg1"/>
                    </a:solidFill>
                    <a:latin typeface="Aptos Light" panose="020B0004020202020204" pitchFamily="34" charset="0"/>
                  </a:rPr>
                  <a:t>Buenos Aires, AR</a:t>
                </a:r>
              </a:p>
            </p:txBody>
          </p:sp>
          <p:sp>
            <p:nvSpPr>
              <p:cNvPr id="55" name="TextBox 54">
                <a:extLst>
                  <a:ext uri="{FF2B5EF4-FFF2-40B4-BE49-F238E27FC236}">
                    <a16:creationId xmlns:a16="http://schemas.microsoft.com/office/drawing/2014/main" id="{A0D7A7C7-CDCF-96B8-CB72-E5EAA248452F}"/>
                  </a:ext>
                </a:extLst>
              </p:cNvPr>
              <p:cNvSpPr txBox="1"/>
              <p:nvPr/>
            </p:nvSpPr>
            <p:spPr>
              <a:xfrm>
                <a:off x="11025049" y="2450336"/>
                <a:ext cx="1047871" cy="1901210"/>
              </a:xfrm>
              <a:prstGeom prst="rect">
                <a:avLst/>
              </a:prstGeom>
              <a:noFill/>
            </p:spPr>
            <p:txBody>
              <a:bodyPr wrap="square" lIns="0" tIns="0" rIns="0" bIns="0" rtlCol="0">
                <a:spAutoFit/>
              </a:bodyPr>
              <a:lstStyle/>
              <a:p>
                <a:pPr>
                  <a:lnSpc>
                    <a:spcPct val="110000"/>
                  </a:lnSpc>
                  <a:buSzPct val="100000"/>
                </a:pPr>
                <a:r>
                  <a:rPr lang="en-US" sz="1000" b="1" dirty="0">
                    <a:solidFill>
                      <a:schemeClr val="bg1"/>
                    </a:solidFill>
                    <a:latin typeface="Aptos Light" panose="020B0004020202020204" pitchFamily="34" charset="0"/>
                  </a:rPr>
                  <a:t>APAC</a:t>
                </a:r>
              </a:p>
              <a:p>
                <a:pPr>
                  <a:lnSpc>
                    <a:spcPct val="110000"/>
                  </a:lnSpc>
                  <a:buSzPct val="100000"/>
                </a:pPr>
                <a:r>
                  <a:rPr lang="en-US" sz="1000" dirty="0">
                    <a:solidFill>
                      <a:schemeClr val="accent3"/>
                    </a:solidFill>
                    <a:latin typeface="Aptos Light" panose="020B0004020202020204" pitchFamily="34" charset="0"/>
                  </a:rPr>
                  <a:t>Singapore, SG</a:t>
                </a:r>
              </a:p>
              <a:p>
                <a:pPr>
                  <a:lnSpc>
                    <a:spcPct val="110000"/>
                  </a:lnSpc>
                  <a:buSzPct val="100000"/>
                </a:pPr>
                <a:r>
                  <a:rPr lang="en-US" sz="1000" dirty="0">
                    <a:solidFill>
                      <a:schemeClr val="bg1"/>
                    </a:solidFill>
                    <a:latin typeface="Aptos Light" panose="020B0004020202020204" pitchFamily="34" charset="0"/>
                  </a:rPr>
                  <a:t>Manila, PH</a:t>
                </a:r>
              </a:p>
              <a:p>
                <a:pPr>
                  <a:lnSpc>
                    <a:spcPct val="110000"/>
                  </a:lnSpc>
                  <a:buSzPct val="100000"/>
                </a:pPr>
                <a:r>
                  <a:rPr lang="en-US" sz="1000" dirty="0">
                    <a:solidFill>
                      <a:schemeClr val="bg1"/>
                    </a:solidFill>
                    <a:latin typeface="Aptos Light" panose="020B0004020202020204" pitchFamily="34" charset="0"/>
                  </a:rPr>
                  <a:t>Sydney, AU</a:t>
                </a:r>
              </a:p>
              <a:p>
                <a:pPr>
                  <a:lnSpc>
                    <a:spcPct val="110000"/>
                  </a:lnSpc>
                  <a:buSzPct val="100000"/>
                </a:pPr>
                <a:r>
                  <a:rPr lang="en-US" sz="1000" dirty="0">
                    <a:solidFill>
                      <a:schemeClr val="bg1"/>
                    </a:solidFill>
                    <a:latin typeface="Aptos Light" panose="020B0004020202020204" pitchFamily="34" charset="0"/>
                  </a:rPr>
                  <a:t>Melbourne, AU</a:t>
                </a:r>
              </a:p>
              <a:p>
                <a:pPr marL="0" marR="0" lvl="0" indent="0" algn="l" defTabSz="914400" rtl="0" eaLnBrk="1" fontAlgn="auto" latinLnBrk="0" hangingPunct="1">
                  <a:lnSpc>
                    <a:spcPct val="110000"/>
                  </a:lnSpc>
                  <a:spcBef>
                    <a:spcPts val="0"/>
                  </a:spcBef>
                  <a:spcAft>
                    <a:spcPts val="0"/>
                  </a:spcAft>
                  <a:buClrTx/>
                  <a:buSzPct val="100000"/>
                  <a:buFontTx/>
                  <a:buNone/>
                  <a:tabLst/>
                  <a:defRPr/>
                </a:pPr>
                <a:r>
                  <a:rPr lang="en-US" sz="1000" dirty="0">
                    <a:solidFill>
                      <a:schemeClr val="bg1"/>
                    </a:solidFill>
                    <a:latin typeface="Aptos Light" panose="020B0004020202020204" pitchFamily="34" charset="0"/>
                  </a:rPr>
                  <a:t>Brisbane, AU</a:t>
                </a:r>
              </a:p>
              <a:p>
                <a:pPr>
                  <a:lnSpc>
                    <a:spcPct val="110000"/>
                  </a:lnSpc>
                  <a:buSzPct val="100000"/>
                </a:pPr>
                <a:r>
                  <a:rPr lang="en-US" sz="1000" dirty="0">
                    <a:solidFill>
                      <a:schemeClr val="bg1"/>
                    </a:solidFill>
                    <a:latin typeface="Aptos Light" panose="020B0004020202020204" pitchFamily="34" charset="0"/>
                  </a:rPr>
                  <a:t>Penang, MY</a:t>
                </a:r>
              </a:p>
              <a:p>
                <a:pPr>
                  <a:lnSpc>
                    <a:spcPct val="110000"/>
                  </a:lnSpc>
                  <a:buSzPct val="100000"/>
                </a:pPr>
                <a:r>
                  <a:rPr lang="en-US" sz="1000" dirty="0">
                    <a:solidFill>
                      <a:schemeClr val="bg1"/>
                    </a:solidFill>
                    <a:latin typeface="Aptos Light" panose="020B0004020202020204" pitchFamily="34" charset="0"/>
                  </a:rPr>
                  <a:t>Kuala Lumpur, MY</a:t>
                </a:r>
              </a:p>
              <a:p>
                <a:pPr>
                  <a:lnSpc>
                    <a:spcPct val="110000"/>
                  </a:lnSpc>
                  <a:buSzPct val="100000"/>
                </a:pPr>
                <a:r>
                  <a:rPr lang="en-US" sz="1000" dirty="0">
                    <a:solidFill>
                      <a:schemeClr val="bg1"/>
                    </a:solidFill>
                    <a:latin typeface="Aptos Light" panose="020B0004020202020204" pitchFamily="34" charset="0"/>
                  </a:rPr>
                  <a:t>Shanghai, CN</a:t>
                </a:r>
              </a:p>
              <a:p>
                <a:pPr>
                  <a:lnSpc>
                    <a:spcPct val="110000"/>
                  </a:lnSpc>
                  <a:buSzPct val="100000"/>
                </a:pPr>
                <a:r>
                  <a:rPr lang="en-US" sz="1000" dirty="0">
                    <a:solidFill>
                      <a:schemeClr val="bg1"/>
                    </a:solidFill>
                    <a:latin typeface="Aptos Light" panose="020B0004020202020204" pitchFamily="34" charset="0"/>
                  </a:rPr>
                  <a:t>Taipei, TW</a:t>
                </a:r>
              </a:p>
              <a:p>
                <a:pPr>
                  <a:lnSpc>
                    <a:spcPct val="110000"/>
                  </a:lnSpc>
                  <a:buSzPct val="100000"/>
                </a:pPr>
                <a:r>
                  <a:rPr lang="en-US" sz="1000" dirty="0">
                    <a:solidFill>
                      <a:schemeClr val="bg1"/>
                    </a:solidFill>
                    <a:latin typeface="Aptos Light" panose="020B0004020202020204" pitchFamily="34" charset="0"/>
                  </a:rPr>
                  <a:t>Hong Kong, HK</a:t>
                </a:r>
              </a:p>
            </p:txBody>
          </p:sp>
          <p:sp>
            <p:nvSpPr>
              <p:cNvPr id="58" name="TextBox 57">
                <a:extLst>
                  <a:ext uri="{FF2B5EF4-FFF2-40B4-BE49-F238E27FC236}">
                    <a16:creationId xmlns:a16="http://schemas.microsoft.com/office/drawing/2014/main" id="{5AA8534D-13C7-D906-C04C-CC4AF29FE7DB}"/>
                  </a:ext>
                </a:extLst>
              </p:cNvPr>
              <p:cNvSpPr txBox="1"/>
              <p:nvPr/>
            </p:nvSpPr>
            <p:spPr>
              <a:xfrm>
                <a:off x="8950848" y="3803083"/>
                <a:ext cx="1099814" cy="1727740"/>
              </a:xfrm>
              <a:prstGeom prst="rect">
                <a:avLst/>
              </a:prstGeom>
              <a:noFill/>
            </p:spPr>
            <p:txBody>
              <a:bodyPr wrap="square" lIns="0" tIns="0" rIns="0" bIns="0" rtlCol="0">
                <a:spAutoFit/>
              </a:bodyPr>
              <a:lstStyle/>
              <a:p>
                <a:pPr>
                  <a:lnSpc>
                    <a:spcPct val="110000"/>
                  </a:lnSpc>
                  <a:buSzPct val="100000"/>
                </a:pPr>
                <a:r>
                  <a:rPr lang="en-US" sz="1000" b="1" dirty="0">
                    <a:solidFill>
                      <a:schemeClr val="bg1"/>
                    </a:solidFill>
                    <a:latin typeface="Aptos Light" panose="020B0004020202020204" pitchFamily="34" charset="0"/>
                  </a:rPr>
                  <a:t>INDIA</a:t>
                </a:r>
              </a:p>
              <a:p>
                <a:pPr>
                  <a:lnSpc>
                    <a:spcPct val="110000"/>
                  </a:lnSpc>
                  <a:buSzPct val="100000"/>
                </a:pPr>
                <a:r>
                  <a:rPr lang="en-US" sz="1000" dirty="0">
                    <a:solidFill>
                      <a:schemeClr val="accent3"/>
                    </a:solidFill>
                    <a:latin typeface="Aptos Light" panose="020B0004020202020204" pitchFamily="34" charset="0"/>
                  </a:rPr>
                  <a:t>Trivandrum</a:t>
                </a:r>
              </a:p>
              <a:p>
                <a:pPr>
                  <a:lnSpc>
                    <a:spcPct val="110000"/>
                  </a:lnSpc>
                  <a:buSzPct val="100000"/>
                </a:pPr>
                <a:r>
                  <a:rPr lang="en-US" sz="1000" dirty="0">
                    <a:solidFill>
                      <a:schemeClr val="bg1"/>
                    </a:solidFill>
                    <a:latin typeface="Aptos Light" panose="020B0004020202020204" pitchFamily="34" charset="0"/>
                  </a:rPr>
                  <a:t>Bangalore</a:t>
                </a:r>
              </a:p>
              <a:p>
                <a:pPr>
                  <a:lnSpc>
                    <a:spcPct val="110000"/>
                  </a:lnSpc>
                  <a:buSzPct val="100000"/>
                </a:pPr>
                <a:r>
                  <a:rPr lang="en-US" sz="1000" dirty="0">
                    <a:solidFill>
                      <a:schemeClr val="bg1"/>
                    </a:solidFill>
                    <a:latin typeface="Aptos Light" panose="020B0004020202020204" pitchFamily="34" charset="0"/>
                  </a:rPr>
                  <a:t>Chennai</a:t>
                </a:r>
              </a:p>
              <a:p>
                <a:pPr>
                  <a:lnSpc>
                    <a:spcPct val="110000"/>
                  </a:lnSpc>
                  <a:buSzPct val="100000"/>
                </a:pPr>
                <a:r>
                  <a:rPr lang="en-US" sz="1000" dirty="0">
                    <a:solidFill>
                      <a:schemeClr val="bg1"/>
                    </a:solidFill>
                    <a:latin typeface="Aptos Light" panose="020B0004020202020204" pitchFamily="34" charset="0"/>
                  </a:rPr>
                  <a:t>Hyderabad</a:t>
                </a:r>
              </a:p>
              <a:p>
                <a:pPr>
                  <a:lnSpc>
                    <a:spcPct val="110000"/>
                  </a:lnSpc>
                  <a:buSzPct val="100000"/>
                </a:pPr>
                <a:r>
                  <a:rPr lang="en-US" sz="1000" dirty="0">
                    <a:solidFill>
                      <a:schemeClr val="bg1"/>
                    </a:solidFill>
                    <a:latin typeface="Aptos Light" panose="020B0004020202020204" pitchFamily="34" charset="0"/>
                  </a:rPr>
                  <a:t>Kochi</a:t>
                </a:r>
              </a:p>
              <a:p>
                <a:pPr>
                  <a:lnSpc>
                    <a:spcPct val="110000"/>
                  </a:lnSpc>
                  <a:buSzPct val="100000"/>
                </a:pPr>
                <a:r>
                  <a:rPr lang="en-US" sz="1000" dirty="0">
                    <a:solidFill>
                      <a:schemeClr val="bg1"/>
                    </a:solidFill>
                    <a:latin typeface="Aptos Light" panose="020B0004020202020204" pitchFamily="34" charset="0"/>
                  </a:rPr>
                  <a:t>Delhi</a:t>
                </a:r>
              </a:p>
              <a:p>
                <a:pPr>
                  <a:lnSpc>
                    <a:spcPct val="110000"/>
                  </a:lnSpc>
                  <a:buSzPct val="100000"/>
                </a:pPr>
                <a:r>
                  <a:rPr lang="en-US" sz="1000" dirty="0">
                    <a:solidFill>
                      <a:schemeClr val="bg1"/>
                    </a:solidFill>
                    <a:latin typeface="Aptos Light" panose="020B0004020202020204" pitchFamily="34" charset="0"/>
                  </a:rPr>
                  <a:t>Coimbatore </a:t>
                </a:r>
              </a:p>
              <a:p>
                <a:pPr>
                  <a:lnSpc>
                    <a:spcPct val="110000"/>
                  </a:lnSpc>
                  <a:buSzPct val="100000"/>
                </a:pPr>
                <a:r>
                  <a:rPr lang="en-US" sz="1000" dirty="0">
                    <a:solidFill>
                      <a:schemeClr val="bg1"/>
                    </a:solidFill>
                    <a:latin typeface="Aptos Light" panose="020B0004020202020204" pitchFamily="34" charset="0"/>
                  </a:rPr>
                  <a:t>Hosur </a:t>
                </a:r>
              </a:p>
              <a:p>
                <a:pPr>
                  <a:lnSpc>
                    <a:spcPct val="110000"/>
                  </a:lnSpc>
                  <a:buSzPct val="100000"/>
                </a:pPr>
                <a:r>
                  <a:rPr lang="en-US" sz="1000" dirty="0">
                    <a:solidFill>
                      <a:schemeClr val="bg1"/>
                    </a:solidFill>
                    <a:latin typeface="Aptos Light" panose="020B0004020202020204" pitchFamily="34" charset="0"/>
                  </a:rPr>
                  <a:t>Pune</a:t>
                </a:r>
              </a:p>
            </p:txBody>
          </p:sp>
          <p:sp>
            <p:nvSpPr>
              <p:cNvPr id="66" name="TextBox 65">
                <a:extLst>
                  <a:ext uri="{FF2B5EF4-FFF2-40B4-BE49-F238E27FC236}">
                    <a16:creationId xmlns:a16="http://schemas.microsoft.com/office/drawing/2014/main" id="{9EAA5007-3ED3-A147-2AD9-CC254E815CF4}"/>
                  </a:ext>
                </a:extLst>
              </p:cNvPr>
              <p:cNvSpPr txBox="1"/>
              <p:nvPr/>
            </p:nvSpPr>
            <p:spPr>
              <a:xfrm>
                <a:off x="6163343" y="2482157"/>
                <a:ext cx="686654" cy="1380799"/>
              </a:xfrm>
              <a:prstGeom prst="rect">
                <a:avLst/>
              </a:prstGeom>
              <a:noFill/>
            </p:spPr>
            <p:txBody>
              <a:bodyPr wrap="none" lIns="0" tIns="0" rIns="0" bIns="0" rtlCol="0">
                <a:spAutoFit/>
              </a:bodyPr>
              <a:lstStyle/>
              <a:p>
                <a:pPr>
                  <a:lnSpc>
                    <a:spcPct val="110000"/>
                  </a:lnSpc>
                  <a:buSzPct val="100000"/>
                </a:pPr>
                <a:r>
                  <a:rPr lang="en-US" sz="1000" b="1" dirty="0">
                    <a:solidFill>
                      <a:schemeClr val="bg1"/>
                    </a:solidFill>
                    <a:latin typeface="Aptos Light" panose="020B0004020202020204" pitchFamily="34" charset="0"/>
                  </a:rPr>
                  <a:t>EMEA</a:t>
                </a:r>
              </a:p>
              <a:p>
                <a:pPr>
                  <a:lnSpc>
                    <a:spcPct val="110000"/>
                  </a:lnSpc>
                  <a:buSzPct val="100000"/>
                </a:pPr>
                <a:r>
                  <a:rPr lang="en-US" sz="1000" dirty="0">
                    <a:solidFill>
                      <a:schemeClr val="accent3"/>
                    </a:solidFill>
                    <a:latin typeface="Aptos Light" panose="020B0004020202020204" pitchFamily="34" charset="0"/>
                  </a:rPr>
                  <a:t>London, UK</a:t>
                </a:r>
              </a:p>
              <a:p>
                <a:pPr>
                  <a:lnSpc>
                    <a:spcPct val="110000"/>
                  </a:lnSpc>
                  <a:buSzPct val="100000"/>
                </a:pPr>
                <a:r>
                  <a:rPr lang="en-US" sz="1000" dirty="0">
                    <a:solidFill>
                      <a:schemeClr val="bg1"/>
                    </a:solidFill>
                    <a:latin typeface="Aptos Light" panose="020B0004020202020204" pitchFamily="34" charset="0"/>
                  </a:rPr>
                  <a:t>Leeds, UK</a:t>
                </a:r>
              </a:p>
              <a:p>
                <a:pPr>
                  <a:lnSpc>
                    <a:spcPct val="110000"/>
                  </a:lnSpc>
                  <a:buSzPct val="100000"/>
                </a:pPr>
                <a:r>
                  <a:rPr lang="en-US" sz="1000" dirty="0">
                    <a:solidFill>
                      <a:schemeClr val="bg1"/>
                    </a:solidFill>
                    <a:latin typeface="Aptos Light" panose="020B0004020202020204" pitchFamily="34" charset="0"/>
                  </a:rPr>
                  <a:t>Dublin, IE</a:t>
                </a:r>
              </a:p>
              <a:p>
                <a:pPr>
                  <a:lnSpc>
                    <a:spcPct val="110000"/>
                  </a:lnSpc>
                  <a:buSzPct val="100000"/>
                </a:pPr>
                <a:r>
                  <a:rPr lang="en-US" sz="1000" dirty="0">
                    <a:solidFill>
                      <a:schemeClr val="bg1"/>
                    </a:solidFill>
                    <a:latin typeface="Aptos Light" panose="020B0004020202020204" pitchFamily="34" charset="0"/>
                  </a:rPr>
                  <a:t>Madrid, ES</a:t>
                </a:r>
              </a:p>
              <a:p>
                <a:pPr>
                  <a:lnSpc>
                    <a:spcPct val="110000"/>
                  </a:lnSpc>
                  <a:buSzPct val="100000"/>
                </a:pPr>
                <a:r>
                  <a:rPr lang="en-US" sz="1000" dirty="0">
                    <a:solidFill>
                      <a:schemeClr val="bg1"/>
                    </a:solidFill>
                    <a:latin typeface="Aptos Light" panose="020B0004020202020204" pitchFamily="34" charset="0"/>
                  </a:rPr>
                  <a:t>Tel Aviv, IS</a:t>
                </a:r>
              </a:p>
              <a:p>
                <a:pPr>
                  <a:lnSpc>
                    <a:spcPct val="110000"/>
                  </a:lnSpc>
                  <a:buSzPct val="100000"/>
                </a:pPr>
                <a:r>
                  <a:rPr lang="en-US" sz="1000" dirty="0">
                    <a:solidFill>
                      <a:schemeClr val="bg1"/>
                    </a:solidFill>
                    <a:latin typeface="Aptos Light" panose="020B0004020202020204" pitchFamily="34" charset="0"/>
                  </a:rPr>
                  <a:t>Cologne, DE</a:t>
                </a:r>
              </a:p>
              <a:p>
                <a:pPr>
                  <a:lnSpc>
                    <a:spcPct val="110000"/>
                  </a:lnSpc>
                  <a:buSzPct val="100000"/>
                </a:pPr>
                <a:r>
                  <a:rPr lang="en-US" sz="1000" dirty="0">
                    <a:solidFill>
                      <a:schemeClr val="bg1"/>
                    </a:solidFill>
                    <a:latin typeface="Aptos Light" panose="020B0004020202020204" pitchFamily="34" charset="0"/>
                  </a:rPr>
                  <a:t>Lisbon, PT</a:t>
                </a:r>
              </a:p>
            </p:txBody>
          </p:sp>
          <p:sp>
            <p:nvSpPr>
              <p:cNvPr id="67" name="TextBox 66">
                <a:extLst>
                  <a:ext uri="{FF2B5EF4-FFF2-40B4-BE49-F238E27FC236}">
                    <a16:creationId xmlns:a16="http://schemas.microsoft.com/office/drawing/2014/main" id="{2F83EF09-5165-EE3B-5243-BA9FD01793CC}"/>
                  </a:ext>
                </a:extLst>
              </p:cNvPr>
              <p:cNvSpPr txBox="1"/>
              <p:nvPr/>
            </p:nvSpPr>
            <p:spPr>
              <a:xfrm>
                <a:off x="6542019" y="3863646"/>
                <a:ext cx="933061" cy="2768563"/>
              </a:xfrm>
              <a:prstGeom prst="rect">
                <a:avLst/>
              </a:prstGeom>
              <a:noFill/>
            </p:spPr>
            <p:txBody>
              <a:bodyPr wrap="none" lIns="0" tIns="0" rIns="0" bIns="0" rtlCol="0">
                <a:spAutoFit/>
              </a:bodyPr>
              <a:lstStyle/>
              <a:p>
                <a:pPr>
                  <a:lnSpc>
                    <a:spcPct val="110000"/>
                  </a:lnSpc>
                  <a:buSzPct val="100000"/>
                </a:pPr>
                <a:r>
                  <a:rPr lang="en-US" sz="1000" dirty="0">
                    <a:solidFill>
                      <a:schemeClr val="bg1"/>
                    </a:solidFill>
                    <a:latin typeface="Aptos Light" panose="020B0004020202020204" pitchFamily="34" charset="0"/>
                  </a:rPr>
                  <a:t>Paris, FR</a:t>
                </a:r>
              </a:p>
              <a:p>
                <a:pPr>
                  <a:lnSpc>
                    <a:spcPct val="110000"/>
                  </a:lnSpc>
                  <a:buSzPct val="100000"/>
                </a:pPr>
                <a:r>
                  <a:rPr lang="en-US" sz="1000" dirty="0">
                    <a:solidFill>
                      <a:schemeClr val="bg1"/>
                    </a:solidFill>
                    <a:latin typeface="Aptos Light" panose="020B0004020202020204" pitchFamily="34" charset="0"/>
                  </a:rPr>
                  <a:t>Gdansk, PL</a:t>
                </a:r>
              </a:p>
              <a:p>
                <a:pPr>
                  <a:lnSpc>
                    <a:spcPct val="110000"/>
                  </a:lnSpc>
                  <a:buSzPct val="100000"/>
                </a:pPr>
                <a:r>
                  <a:rPr lang="en-US" sz="1000" dirty="0">
                    <a:solidFill>
                      <a:schemeClr val="bg1"/>
                    </a:solidFill>
                    <a:latin typeface="Aptos Light" panose="020B0004020202020204" pitchFamily="34" charset="0"/>
                  </a:rPr>
                  <a:t>Bucharest, RO</a:t>
                </a:r>
              </a:p>
              <a:p>
                <a:pPr>
                  <a:lnSpc>
                    <a:spcPct val="110000"/>
                  </a:lnSpc>
                  <a:buSzPct val="100000"/>
                </a:pPr>
                <a:r>
                  <a:rPr lang="en-US" sz="1000" dirty="0">
                    <a:solidFill>
                      <a:schemeClr val="bg1"/>
                    </a:solidFill>
                    <a:latin typeface="Aptos Light" panose="020B0004020202020204" pitchFamily="34" charset="0"/>
                  </a:rPr>
                  <a:t>Sofia, BG</a:t>
                </a:r>
              </a:p>
              <a:p>
                <a:pPr>
                  <a:lnSpc>
                    <a:spcPct val="110000"/>
                  </a:lnSpc>
                  <a:buSzPct val="100000"/>
                </a:pPr>
                <a:r>
                  <a:rPr lang="en-US" sz="1000" dirty="0">
                    <a:solidFill>
                      <a:schemeClr val="bg1"/>
                    </a:solidFill>
                    <a:latin typeface="Aptos Light" panose="020B0004020202020204" pitchFamily="34" charset="0"/>
                  </a:rPr>
                  <a:t>Helmond, NL</a:t>
                </a:r>
              </a:p>
              <a:p>
                <a:pPr>
                  <a:lnSpc>
                    <a:spcPct val="110000"/>
                  </a:lnSpc>
                  <a:buSzPct val="100000"/>
                </a:pPr>
                <a:r>
                  <a:rPr lang="en-US" sz="1000" dirty="0">
                    <a:solidFill>
                      <a:schemeClr val="bg1"/>
                    </a:solidFill>
                    <a:latin typeface="Aptos Light" panose="020B0004020202020204" pitchFamily="34" charset="0"/>
                  </a:rPr>
                  <a:t>Barcelona, ES</a:t>
                </a:r>
              </a:p>
              <a:p>
                <a:pPr>
                  <a:lnSpc>
                    <a:spcPct val="110000"/>
                  </a:lnSpc>
                  <a:buSzPct val="100000"/>
                </a:pPr>
                <a:r>
                  <a:rPr lang="en-US" sz="1000" b="0" dirty="0">
                    <a:solidFill>
                      <a:schemeClr val="bg1"/>
                    </a:solidFill>
                    <a:latin typeface="Aptos Light" panose="020B0004020202020204" pitchFamily="34" charset="0"/>
                  </a:rPr>
                  <a:t>Bilbao, ES</a:t>
                </a:r>
              </a:p>
              <a:p>
                <a:pPr>
                  <a:lnSpc>
                    <a:spcPct val="110000"/>
                  </a:lnSpc>
                  <a:buSzPct val="100000"/>
                </a:pPr>
                <a:r>
                  <a:rPr lang="en-US" sz="1000" dirty="0">
                    <a:solidFill>
                      <a:schemeClr val="bg1"/>
                    </a:solidFill>
                    <a:latin typeface="Aptos Light" panose="020B0004020202020204" pitchFamily="34" charset="0"/>
                  </a:rPr>
                  <a:t>Salamanca, ES</a:t>
                </a:r>
              </a:p>
              <a:p>
                <a:pPr>
                  <a:lnSpc>
                    <a:spcPct val="110000"/>
                  </a:lnSpc>
                  <a:buSzPct val="100000"/>
                </a:pPr>
                <a:r>
                  <a:rPr lang="en-US" sz="1000" dirty="0">
                    <a:solidFill>
                      <a:schemeClr val="bg1"/>
                    </a:solidFill>
                    <a:latin typeface="Aptos Light" panose="020B0004020202020204" pitchFamily="34" charset="0"/>
                  </a:rPr>
                  <a:t>Valencia, ES</a:t>
                </a:r>
              </a:p>
              <a:p>
                <a:pPr>
                  <a:lnSpc>
                    <a:spcPct val="110000"/>
                  </a:lnSpc>
                  <a:buSzPct val="100000"/>
                </a:pPr>
                <a:r>
                  <a:rPr lang="en-US" sz="1000" dirty="0">
                    <a:solidFill>
                      <a:schemeClr val="bg1"/>
                    </a:solidFill>
                    <a:latin typeface="Aptos Light" panose="020B0004020202020204" pitchFamily="34" charset="0"/>
                  </a:rPr>
                  <a:t>Zaragoza, ES</a:t>
                </a:r>
              </a:p>
              <a:p>
                <a:pPr>
                  <a:lnSpc>
                    <a:spcPct val="110000"/>
                  </a:lnSpc>
                  <a:buSzPct val="100000"/>
                </a:pPr>
                <a:r>
                  <a:rPr lang="en-US" sz="1000" dirty="0">
                    <a:solidFill>
                      <a:schemeClr val="bg1"/>
                    </a:solidFill>
                    <a:latin typeface="Aptos Light" panose="020B0004020202020204" pitchFamily="34" charset="0"/>
                  </a:rPr>
                  <a:t>Copenhagen, DK</a:t>
                </a:r>
              </a:p>
              <a:p>
                <a:pPr>
                  <a:lnSpc>
                    <a:spcPct val="110000"/>
                  </a:lnSpc>
                  <a:buSzPct val="100000"/>
                </a:pPr>
                <a:r>
                  <a:rPr lang="en-US" sz="1000" dirty="0">
                    <a:solidFill>
                      <a:schemeClr val="bg1"/>
                    </a:solidFill>
                    <a:latin typeface="Aptos Light" panose="020B0004020202020204" pitchFamily="34" charset="0"/>
                  </a:rPr>
                  <a:t>Zurich, CH</a:t>
                </a:r>
              </a:p>
              <a:p>
                <a:pPr>
                  <a:lnSpc>
                    <a:spcPct val="110000"/>
                  </a:lnSpc>
                  <a:buSzPct val="100000"/>
                </a:pPr>
                <a:r>
                  <a:rPr lang="en-US" sz="1000" dirty="0">
                    <a:solidFill>
                      <a:schemeClr val="bg1"/>
                    </a:solidFill>
                    <a:latin typeface="Aptos Light" panose="020B0004020202020204" pitchFamily="34" charset="0"/>
                  </a:rPr>
                  <a:t>Fribourg, CH</a:t>
                </a:r>
              </a:p>
              <a:p>
                <a:pPr>
                  <a:lnSpc>
                    <a:spcPct val="110000"/>
                  </a:lnSpc>
                  <a:buSzPct val="100000"/>
                </a:pPr>
                <a:r>
                  <a:rPr lang="en-US" sz="1000" dirty="0">
                    <a:solidFill>
                      <a:schemeClr val="bg1"/>
                    </a:solidFill>
                    <a:latin typeface="Aptos Light" panose="020B0004020202020204" pitchFamily="34" charset="0"/>
                  </a:rPr>
                  <a:t>Kyiv, UA</a:t>
                </a:r>
              </a:p>
              <a:p>
                <a:pPr>
                  <a:lnSpc>
                    <a:spcPct val="110000"/>
                  </a:lnSpc>
                  <a:buSzPct val="100000"/>
                </a:pPr>
                <a:r>
                  <a:rPr lang="en-US" sz="1000" dirty="0">
                    <a:solidFill>
                      <a:schemeClr val="bg1"/>
                    </a:solidFill>
                    <a:latin typeface="Aptos Light" panose="020B0004020202020204" pitchFamily="34" charset="0"/>
                  </a:rPr>
                  <a:t>Prague, CZ</a:t>
                </a:r>
              </a:p>
              <a:p>
                <a:pPr>
                  <a:lnSpc>
                    <a:spcPct val="110000"/>
                  </a:lnSpc>
                  <a:buSzPct val="100000"/>
                </a:pPr>
                <a:r>
                  <a:rPr lang="en-US" sz="1000" dirty="0">
                    <a:solidFill>
                      <a:schemeClr val="bg1"/>
                    </a:solidFill>
                    <a:latin typeface="Aptos Light" panose="020B0004020202020204" pitchFamily="34" charset="0"/>
                  </a:rPr>
                  <a:t>Cape Town, ZA</a:t>
                </a:r>
              </a:p>
            </p:txBody>
          </p:sp>
          <p:sp>
            <p:nvSpPr>
              <p:cNvPr id="68" name="World">
                <a:extLst>
                  <a:ext uri="{FF2B5EF4-FFF2-40B4-BE49-F238E27FC236}">
                    <a16:creationId xmlns:a16="http://schemas.microsoft.com/office/drawing/2014/main" id="{3FE8F938-34F8-0B7F-FFFD-32CF1F5A0C17}"/>
                  </a:ext>
                </a:extLst>
              </p:cNvPr>
              <p:cNvSpPr>
                <a:spLocks noChangeAspect="1" noEditPoints="1"/>
              </p:cNvSpPr>
              <p:nvPr/>
            </p:nvSpPr>
            <p:spPr bwMode="auto">
              <a:xfrm>
                <a:off x="3197218" y="963640"/>
                <a:ext cx="8858218" cy="4592051"/>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ECECE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69" name="Square">
                <a:extLst>
                  <a:ext uri="{FF2B5EF4-FFF2-40B4-BE49-F238E27FC236}">
                    <a16:creationId xmlns:a16="http://schemas.microsoft.com/office/drawing/2014/main" id="{67A26279-B929-9BC2-044B-77426A7DAD19}"/>
                  </a:ext>
                </a:extLst>
              </p:cNvPr>
              <p:cNvSpPr>
                <a:spLocks noChangeAspect="1"/>
              </p:cNvSpPr>
              <p:nvPr/>
            </p:nvSpPr>
            <p:spPr bwMode="auto">
              <a:xfrm>
                <a:off x="4218572" y="2786673"/>
                <a:ext cx="117218" cy="117073"/>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70" name="Square">
                <a:extLst>
                  <a:ext uri="{FF2B5EF4-FFF2-40B4-BE49-F238E27FC236}">
                    <a16:creationId xmlns:a16="http://schemas.microsoft.com/office/drawing/2014/main" id="{9328C6FB-19D0-BE02-EE66-EFA7D8FB2876}"/>
                  </a:ext>
                </a:extLst>
              </p:cNvPr>
              <p:cNvSpPr>
                <a:spLocks noChangeAspect="1"/>
              </p:cNvSpPr>
              <p:nvPr/>
            </p:nvSpPr>
            <p:spPr bwMode="auto">
              <a:xfrm>
                <a:off x="5120977" y="2381748"/>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71" name="Square">
                <a:extLst>
                  <a:ext uri="{FF2B5EF4-FFF2-40B4-BE49-F238E27FC236}">
                    <a16:creationId xmlns:a16="http://schemas.microsoft.com/office/drawing/2014/main" id="{1E11430B-A31C-AEF2-8547-A04398C8755F}"/>
                  </a:ext>
                </a:extLst>
              </p:cNvPr>
              <p:cNvSpPr>
                <a:spLocks noChangeAspect="1"/>
              </p:cNvSpPr>
              <p:nvPr/>
            </p:nvSpPr>
            <p:spPr bwMode="auto">
              <a:xfrm>
                <a:off x="5346388" y="2767161"/>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72" name="Square">
                <a:extLst>
                  <a:ext uri="{FF2B5EF4-FFF2-40B4-BE49-F238E27FC236}">
                    <a16:creationId xmlns:a16="http://schemas.microsoft.com/office/drawing/2014/main" id="{DD0EDE27-D86A-8C68-7C37-B6D9C77427CF}"/>
                  </a:ext>
                </a:extLst>
              </p:cNvPr>
              <p:cNvSpPr>
                <a:spLocks noChangeAspect="1"/>
              </p:cNvSpPr>
              <p:nvPr/>
            </p:nvSpPr>
            <p:spPr bwMode="auto">
              <a:xfrm>
                <a:off x="5026474" y="2767161"/>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73" name="Square">
                <a:extLst>
                  <a:ext uri="{FF2B5EF4-FFF2-40B4-BE49-F238E27FC236}">
                    <a16:creationId xmlns:a16="http://schemas.microsoft.com/office/drawing/2014/main" id="{138267B0-4825-D4EB-542E-EDF2AAB4550A}"/>
                  </a:ext>
                </a:extLst>
              </p:cNvPr>
              <p:cNvSpPr>
                <a:spLocks noChangeAspect="1"/>
              </p:cNvSpPr>
              <p:nvPr/>
            </p:nvSpPr>
            <p:spPr bwMode="auto">
              <a:xfrm>
                <a:off x="5311053" y="2538456"/>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74" name="Square">
                <a:extLst>
                  <a:ext uri="{FF2B5EF4-FFF2-40B4-BE49-F238E27FC236}">
                    <a16:creationId xmlns:a16="http://schemas.microsoft.com/office/drawing/2014/main" id="{7FA37A15-237C-2F73-300C-00224B4AFA68}"/>
                  </a:ext>
                </a:extLst>
              </p:cNvPr>
              <p:cNvSpPr>
                <a:spLocks noChangeAspect="1"/>
              </p:cNvSpPr>
              <p:nvPr/>
            </p:nvSpPr>
            <p:spPr bwMode="auto">
              <a:xfrm>
                <a:off x="5181190" y="2888494"/>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75" name="Square">
                <a:extLst>
                  <a:ext uri="{FF2B5EF4-FFF2-40B4-BE49-F238E27FC236}">
                    <a16:creationId xmlns:a16="http://schemas.microsoft.com/office/drawing/2014/main" id="{ED96E231-F9AB-7A2A-1A0A-960D5749C051}"/>
                  </a:ext>
                </a:extLst>
              </p:cNvPr>
              <p:cNvSpPr>
                <a:spLocks noChangeAspect="1"/>
              </p:cNvSpPr>
              <p:nvPr/>
            </p:nvSpPr>
            <p:spPr bwMode="auto">
              <a:xfrm>
                <a:off x="4946004" y="2933145"/>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76" name="Square">
                <a:extLst>
                  <a:ext uri="{FF2B5EF4-FFF2-40B4-BE49-F238E27FC236}">
                    <a16:creationId xmlns:a16="http://schemas.microsoft.com/office/drawing/2014/main" id="{AC65D65A-2C4A-B143-0527-82C40E777B6A}"/>
                  </a:ext>
                </a:extLst>
              </p:cNvPr>
              <p:cNvSpPr>
                <a:spLocks noChangeAspect="1"/>
              </p:cNvSpPr>
              <p:nvPr/>
            </p:nvSpPr>
            <p:spPr bwMode="auto">
              <a:xfrm>
                <a:off x="4766794" y="2409695"/>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77" name="Square">
                <a:extLst>
                  <a:ext uri="{FF2B5EF4-FFF2-40B4-BE49-F238E27FC236}">
                    <a16:creationId xmlns:a16="http://schemas.microsoft.com/office/drawing/2014/main" id="{D7A69F09-86AF-790E-96D2-DA105B6F9535}"/>
                  </a:ext>
                </a:extLst>
              </p:cNvPr>
              <p:cNvSpPr>
                <a:spLocks noChangeAspect="1"/>
              </p:cNvSpPr>
              <p:nvPr/>
            </p:nvSpPr>
            <p:spPr bwMode="auto">
              <a:xfrm>
                <a:off x="5495321" y="2272957"/>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78" name="Square">
                <a:extLst>
                  <a:ext uri="{FF2B5EF4-FFF2-40B4-BE49-F238E27FC236}">
                    <a16:creationId xmlns:a16="http://schemas.microsoft.com/office/drawing/2014/main" id="{87DB51B2-A8B1-E158-8929-9DA4177D738A}"/>
                  </a:ext>
                </a:extLst>
              </p:cNvPr>
              <p:cNvSpPr>
                <a:spLocks noChangeAspect="1"/>
              </p:cNvSpPr>
              <p:nvPr/>
            </p:nvSpPr>
            <p:spPr bwMode="auto">
              <a:xfrm>
                <a:off x="4985076" y="3405652"/>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79" name="Square">
                <a:extLst>
                  <a:ext uri="{FF2B5EF4-FFF2-40B4-BE49-F238E27FC236}">
                    <a16:creationId xmlns:a16="http://schemas.microsoft.com/office/drawing/2014/main" id="{43B835E9-9846-82C7-6AD4-675E69910F0C}"/>
                  </a:ext>
                </a:extLst>
              </p:cNvPr>
              <p:cNvSpPr>
                <a:spLocks noChangeAspect="1"/>
              </p:cNvSpPr>
              <p:nvPr/>
            </p:nvSpPr>
            <p:spPr bwMode="auto">
              <a:xfrm>
                <a:off x="4827563" y="3326016"/>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80" name="Square">
                <a:extLst>
                  <a:ext uri="{FF2B5EF4-FFF2-40B4-BE49-F238E27FC236}">
                    <a16:creationId xmlns:a16="http://schemas.microsoft.com/office/drawing/2014/main" id="{8B4D612C-B096-0420-FF96-59DCBDFE816C}"/>
                  </a:ext>
                </a:extLst>
              </p:cNvPr>
              <p:cNvSpPr>
                <a:spLocks noChangeAspect="1"/>
              </p:cNvSpPr>
              <p:nvPr/>
            </p:nvSpPr>
            <p:spPr bwMode="auto">
              <a:xfrm>
                <a:off x="5126000" y="3492635"/>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81" name="Square">
                <a:extLst>
                  <a:ext uri="{FF2B5EF4-FFF2-40B4-BE49-F238E27FC236}">
                    <a16:creationId xmlns:a16="http://schemas.microsoft.com/office/drawing/2014/main" id="{D63A0856-32E0-0F35-27C2-70955F7DC0D3}"/>
                  </a:ext>
                </a:extLst>
              </p:cNvPr>
              <p:cNvSpPr>
                <a:spLocks noChangeAspect="1"/>
              </p:cNvSpPr>
              <p:nvPr/>
            </p:nvSpPr>
            <p:spPr bwMode="auto">
              <a:xfrm>
                <a:off x="5518800" y="4674489"/>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82" name="Square">
                <a:extLst>
                  <a:ext uri="{FF2B5EF4-FFF2-40B4-BE49-F238E27FC236}">
                    <a16:creationId xmlns:a16="http://schemas.microsoft.com/office/drawing/2014/main" id="{95D1C2E3-FEA2-8231-77C2-C8D03658E11D}"/>
                  </a:ext>
                </a:extLst>
              </p:cNvPr>
              <p:cNvSpPr>
                <a:spLocks noChangeAspect="1"/>
              </p:cNvSpPr>
              <p:nvPr/>
            </p:nvSpPr>
            <p:spPr bwMode="auto">
              <a:xfrm>
                <a:off x="5417177" y="4097664"/>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83" name="Square">
                <a:extLst>
                  <a:ext uri="{FF2B5EF4-FFF2-40B4-BE49-F238E27FC236}">
                    <a16:creationId xmlns:a16="http://schemas.microsoft.com/office/drawing/2014/main" id="{30FBE2CB-BAEF-6F48-F9C3-C80000EA205B}"/>
                  </a:ext>
                </a:extLst>
              </p:cNvPr>
              <p:cNvSpPr>
                <a:spLocks noChangeAspect="1"/>
              </p:cNvSpPr>
              <p:nvPr/>
            </p:nvSpPr>
            <p:spPr bwMode="auto">
              <a:xfrm>
                <a:off x="6085199" y="4614584"/>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84" name="Square">
                <a:extLst>
                  <a:ext uri="{FF2B5EF4-FFF2-40B4-BE49-F238E27FC236}">
                    <a16:creationId xmlns:a16="http://schemas.microsoft.com/office/drawing/2014/main" id="{8D82CE69-10AC-B7EE-C97D-8A2B72B0B71F}"/>
                  </a:ext>
                </a:extLst>
              </p:cNvPr>
              <p:cNvSpPr>
                <a:spLocks noChangeAspect="1"/>
              </p:cNvSpPr>
              <p:nvPr/>
            </p:nvSpPr>
            <p:spPr bwMode="auto">
              <a:xfrm>
                <a:off x="5815324" y="4898217"/>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85" name="Square">
                <a:extLst>
                  <a:ext uri="{FF2B5EF4-FFF2-40B4-BE49-F238E27FC236}">
                    <a16:creationId xmlns:a16="http://schemas.microsoft.com/office/drawing/2014/main" id="{0D5ABB8D-E420-7FF6-CDE9-208381692C6D}"/>
                  </a:ext>
                </a:extLst>
              </p:cNvPr>
              <p:cNvSpPr>
                <a:spLocks noChangeAspect="1"/>
              </p:cNvSpPr>
              <p:nvPr/>
            </p:nvSpPr>
            <p:spPr bwMode="auto">
              <a:xfrm>
                <a:off x="7206037" y="2304280"/>
                <a:ext cx="117218" cy="117073"/>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86" name="Square">
                <a:extLst>
                  <a:ext uri="{FF2B5EF4-FFF2-40B4-BE49-F238E27FC236}">
                    <a16:creationId xmlns:a16="http://schemas.microsoft.com/office/drawing/2014/main" id="{592B8B7E-6D0F-08C4-A5DA-BF09236EA0E7}"/>
                  </a:ext>
                </a:extLst>
              </p:cNvPr>
              <p:cNvSpPr>
                <a:spLocks noChangeAspect="1"/>
              </p:cNvSpPr>
              <p:nvPr/>
            </p:nvSpPr>
            <p:spPr bwMode="auto">
              <a:xfrm>
                <a:off x="9148033" y="3600774"/>
                <a:ext cx="117218" cy="117073"/>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87" name="Square">
                <a:extLst>
                  <a:ext uri="{FF2B5EF4-FFF2-40B4-BE49-F238E27FC236}">
                    <a16:creationId xmlns:a16="http://schemas.microsoft.com/office/drawing/2014/main" id="{8910958B-1F4E-446A-51AE-EB40B6B62336}"/>
                  </a:ext>
                </a:extLst>
              </p:cNvPr>
              <p:cNvSpPr>
                <a:spLocks noChangeAspect="1"/>
              </p:cNvSpPr>
              <p:nvPr/>
            </p:nvSpPr>
            <p:spPr bwMode="auto">
              <a:xfrm>
                <a:off x="9792956" y="3626524"/>
                <a:ext cx="117218" cy="117073"/>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88" name="Square">
                <a:extLst>
                  <a:ext uri="{FF2B5EF4-FFF2-40B4-BE49-F238E27FC236}">
                    <a16:creationId xmlns:a16="http://schemas.microsoft.com/office/drawing/2014/main" id="{C7E05D64-4D2C-21C9-16B8-007A74C49F31}"/>
                  </a:ext>
                </a:extLst>
              </p:cNvPr>
              <p:cNvSpPr>
                <a:spLocks noChangeAspect="1"/>
              </p:cNvSpPr>
              <p:nvPr/>
            </p:nvSpPr>
            <p:spPr bwMode="auto">
              <a:xfrm>
                <a:off x="7186502" y="2193369"/>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89" name="Square">
                <a:extLst>
                  <a:ext uri="{FF2B5EF4-FFF2-40B4-BE49-F238E27FC236}">
                    <a16:creationId xmlns:a16="http://schemas.microsoft.com/office/drawing/2014/main" id="{C70C53DA-A0E4-9D6C-7E08-061CC8DF28B9}"/>
                  </a:ext>
                </a:extLst>
              </p:cNvPr>
              <p:cNvSpPr>
                <a:spLocks noChangeAspect="1"/>
              </p:cNvSpPr>
              <p:nvPr/>
            </p:nvSpPr>
            <p:spPr bwMode="auto">
              <a:xfrm>
                <a:off x="10389451" y="3563357"/>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90" name="Square">
                <a:extLst>
                  <a:ext uri="{FF2B5EF4-FFF2-40B4-BE49-F238E27FC236}">
                    <a16:creationId xmlns:a16="http://schemas.microsoft.com/office/drawing/2014/main" id="{A70E6316-2F59-6FF9-FFBE-6448FFED2C81}"/>
                  </a:ext>
                </a:extLst>
              </p:cNvPr>
              <p:cNvSpPr>
                <a:spLocks noChangeAspect="1"/>
              </p:cNvSpPr>
              <p:nvPr/>
            </p:nvSpPr>
            <p:spPr bwMode="auto">
              <a:xfrm>
                <a:off x="11095354" y="4653608"/>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91" name="Square">
                <a:extLst>
                  <a:ext uri="{FF2B5EF4-FFF2-40B4-BE49-F238E27FC236}">
                    <a16:creationId xmlns:a16="http://schemas.microsoft.com/office/drawing/2014/main" id="{E5ABBFA6-2329-0C11-9205-CF9882EB4A20}"/>
                  </a:ext>
                </a:extLst>
              </p:cNvPr>
              <p:cNvSpPr>
                <a:spLocks noChangeAspect="1"/>
              </p:cNvSpPr>
              <p:nvPr/>
            </p:nvSpPr>
            <p:spPr bwMode="auto">
              <a:xfrm>
                <a:off x="11095354" y="4495201"/>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92" name="Square">
                <a:extLst>
                  <a:ext uri="{FF2B5EF4-FFF2-40B4-BE49-F238E27FC236}">
                    <a16:creationId xmlns:a16="http://schemas.microsoft.com/office/drawing/2014/main" id="{57253D0C-020D-CD34-839C-AF10340A12BA}"/>
                  </a:ext>
                </a:extLst>
              </p:cNvPr>
              <p:cNvSpPr>
                <a:spLocks noChangeAspect="1"/>
              </p:cNvSpPr>
              <p:nvPr/>
            </p:nvSpPr>
            <p:spPr bwMode="auto">
              <a:xfrm>
                <a:off x="9869049" y="3742750"/>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93" name="Square">
                <a:extLst>
                  <a:ext uri="{FF2B5EF4-FFF2-40B4-BE49-F238E27FC236}">
                    <a16:creationId xmlns:a16="http://schemas.microsoft.com/office/drawing/2014/main" id="{2B8AD9ED-0D48-EB41-CE76-2123EEB02C49}"/>
                  </a:ext>
                </a:extLst>
              </p:cNvPr>
              <p:cNvSpPr>
                <a:spLocks noChangeAspect="1"/>
              </p:cNvSpPr>
              <p:nvPr/>
            </p:nvSpPr>
            <p:spPr bwMode="auto">
              <a:xfrm>
                <a:off x="10259656" y="3102452"/>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94" name="Square">
                <a:extLst>
                  <a:ext uri="{FF2B5EF4-FFF2-40B4-BE49-F238E27FC236}">
                    <a16:creationId xmlns:a16="http://schemas.microsoft.com/office/drawing/2014/main" id="{80970C8F-AF98-5E82-9DC5-D3887559C43C}"/>
                  </a:ext>
                </a:extLst>
              </p:cNvPr>
              <p:cNvSpPr>
                <a:spLocks noChangeAspect="1"/>
              </p:cNvSpPr>
              <p:nvPr/>
            </p:nvSpPr>
            <p:spPr bwMode="auto">
              <a:xfrm>
                <a:off x="10093206" y="3270224"/>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95" name="Square">
                <a:extLst>
                  <a:ext uri="{FF2B5EF4-FFF2-40B4-BE49-F238E27FC236}">
                    <a16:creationId xmlns:a16="http://schemas.microsoft.com/office/drawing/2014/main" id="{DAA58229-4FCC-B2FF-00C3-FE7C34CDD77A}"/>
                  </a:ext>
                </a:extLst>
              </p:cNvPr>
              <p:cNvSpPr>
                <a:spLocks noChangeAspect="1"/>
              </p:cNvSpPr>
              <p:nvPr/>
            </p:nvSpPr>
            <p:spPr bwMode="auto">
              <a:xfrm>
                <a:off x="7413453" y="2374800"/>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96" name="Square">
                <a:extLst>
                  <a:ext uri="{FF2B5EF4-FFF2-40B4-BE49-F238E27FC236}">
                    <a16:creationId xmlns:a16="http://schemas.microsoft.com/office/drawing/2014/main" id="{E6708028-F2B1-C4EE-B159-3C4E65433B14}"/>
                  </a:ext>
                </a:extLst>
              </p:cNvPr>
              <p:cNvSpPr>
                <a:spLocks noChangeAspect="1"/>
              </p:cNvSpPr>
              <p:nvPr/>
            </p:nvSpPr>
            <p:spPr bwMode="auto">
              <a:xfrm>
                <a:off x="7091469" y="2737742"/>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97" name="Square">
                <a:extLst>
                  <a:ext uri="{FF2B5EF4-FFF2-40B4-BE49-F238E27FC236}">
                    <a16:creationId xmlns:a16="http://schemas.microsoft.com/office/drawing/2014/main" id="{8325C179-21ED-B3AA-8F1B-AA8C3C7124F2}"/>
                  </a:ext>
                </a:extLst>
              </p:cNvPr>
              <p:cNvSpPr>
                <a:spLocks noChangeAspect="1"/>
              </p:cNvSpPr>
              <p:nvPr/>
            </p:nvSpPr>
            <p:spPr bwMode="auto">
              <a:xfrm>
                <a:off x="7358166" y="2482027"/>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98" name="Square">
                <a:extLst>
                  <a:ext uri="{FF2B5EF4-FFF2-40B4-BE49-F238E27FC236}">
                    <a16:creationId xmlns:a16="http://schemas.microsoft.com/office/drawing/2014/main" id="{11EC5895-F354-F3AA-47E1-6770E6662A58}"/>
                  </a:ext>
                </a:extLst>
              </p:cNvPr>
              <p:cNvSpPr>
                <a:spLocks noChangeAspect="1"/>
              </p:cNvSpPr>
              <p:nvPr/>
            </p:nvSpPr>
            <p:spPr bwMode="auto">
              <a:xfrm>
                <a:off x="7676218" y="2241725"/>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99" name="Square">
                <a:extLst>
                  <a:ext uri="{FF2B5EF4-FFF2-40B4-BE49-F238E27FC236}">
                    <a16:creationId xmlns:a16="http://schemas.microsoft.com/office/drawing/2014/main" id="{D5FE631E-5625-D21A-41EA-6399EF3BBE9A}"/>
                  </a:ext>
                </a:extLst>
              </p:cNvPr>
              <p:cNvSpPr>
                <a:spLocks noChangeAspect="1"/>
              </p:cNvSpPr>
              <p:nvPr/>
            </p:nvSpPr>
            <p:spPr bwMode="auto">
              <a:xfrm>
                <a:off x="8384508" y="2610862"/>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100" name="Square">
                <a:extLst>
                  <a:ext uri="{FF2B5EF4-FFF2-40B4-BE49-F238E27FC236}">
                    <a16:creationId xmlns:a16="http://schemas.microsoft.com/office/drawing/2014/main" id="{D991AC59-3DEB-3393-7252-D866B3F7BF9C}"/>
                  </a:ext>
                </a:extLst>
              </p:cNvPr>
              <p:cNvSpPr>
                <a:spLocks noChangeAspect="1"/>
              </p:cNvSpPr>
              <p:nvPr/>
            </p:nvSpPr>
            <p:spPr bwMode="auto">
              <a:xfrm>
                <a:off x="8290735" y="2702771"/>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101" name="Square">
                <a:extLst>
                  <a:ext uri="{FF2B5EF4-FFF2-40B4-BE49-F238E27FC236}">
                    <a16:creationId xmlns:a16="http://schemas.microsoft.com/office/drawing/2014/main" id="{6138F91D-8B75-CAEA-1588-8C090238EF52}"/>
                  </a:ext>
                </a:extLst>
              </p:cNvPr>
              <p:cNvSpPr>
                <a:spLocks noChangeAspect="1"/>
              </p:cNvSpPr>
              <p:nvPr/>
            </p:nvSpPr>
            <p:spPr bwMode="auto">
              <a:xfrm>
                <a:off x="9119418" y="3496923"/>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102" name="Square">
                <a:extLst>
                  <a:ext uri="{FF2B5EF4-FFF2-40B4-BE49-F238E27FC236}">
                    <a16:creationId xmlns:a16="http://schemas.microsoft.com/office/drawing/2014/main" id="{5E046FFC-23AA-7465-968E-D43F4BCF9263}"/>
                  </a:ext>
                </a:extLst>
              </p:cNvPr>
              <p:cNvSpPr>
                <a:spLocks noChangeAspect="1"/>
              </p:cNvSpPr>
              <p:nvPr/>
            </p:nvSpPr>
            <p:spPr bwMode="auto">
              <a:xfrm>
                <a:off x="9220258" y="3351319"/>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103" name="Square">
                <a:extLst>
                  <a:ext uri="{FF2B5EF4-FFF2-40B4-BE49-F238E27FC236}">
                    <a16:creationId xmlns:a16="http://schemas.microsoft.com/office/drawing/2014/main" id="{8B89AAF0-3ABD-7B46-1F98-82429C1F1298}"/>
                  </a:ext>
                </a:extLst>
              </p:cNvPr>
              <p:cNvSpPr>
                <a:spLocks noChangeAspect="1"/>
              </p:cNvSpPr>
              <p:nvPr/>
            </p:nvSpPr>
            <p:spPr bwMode="auto">
              <a:xfrm>
                <a:off x="9069889" y="3116842"/>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104" name="Square">
                <a:extLst>
                  <a:ext uri="{FF2B5EF4-FFF2-40B4-BE49-F238E27FC236}">
                    <a16:creationId xmlns:a16="http://schemas.microsoft.com/office/drawing/2014/main" id="{41D95BC9-88D3-2E5C-A1D3-B48F6B8E5348}"/>
                  </a:ext>
                </a:extLst>
              </p:cNvPr>
              <p:cNvSpPr>
                <a:spLocks noChangeAspect="1"/>
              </p:cNvSpPr>
              <p:nvPr/>
            </p:nvSpPr>
            <p:spPr bwMode="auto">
              <a:xfrm>
                <a:off x="7037387" y="2272956"/>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sp>
            <p:nvSpPr>
              <p:cNvPr id="105" name="Square">
                <a:extLst>
                  <a:ext uri="{FF2B5EF4-FFF2-40B4-BE49-F238E27FC236}">
                    <a16:creationId xmlns:a16="http://schemas.microsoft.com/office/drawing/2014/main" id="{A57B613D-3B82-D39F-7596-6F608373C4B8}"/>
                  </a:ext>
                </a:extLst>
              </p:cNvPr>
              <p:cNvSpPr>
                <a:spLocks noChangeAspect="1"/>
              </p:cNvSpPr>
              <p:nvPr/>
            </p:nvSpPr>
            <p:spPr bwMode="auto">
              <a:xfrm>
                <a:off x="8167494" y="3077817"/>
                <a:ext cx="78144" cy="78049"/>
              </a:xfrm>
              <a:custGeom>
                <a:avLst/>
                <a:gdLst>
                  <a:gd name="T0" fmla="*/ 121 w 121"/>
                  <a:gd name="T1" fmla="*/ 121 h 121"/>
                  <a:gd name="T2" fmla="*/ 121 w 121"/>
                  <a:gd name="T3" fmla="*/ 121 h 121"/>
                  <a:gd name="T4" fmla="*/ 0 w 121"/>
                  <a:gd name="T5" fmla="*/ 121 h 121"/>
                  <a:gd name="T6" fmla="*/ 0 w 121"/>
                  <a:gd name="T7" fmla="*/ 0 h 121"/>
                  <a:gd name="T8" fmla="*/ 121 w 121"/>
                  <a:gd name="T9" fmla="*/ 0 h 121"/>
                  <a:gd name="T10" fmla="*/ 121 w 121"/>
                  <a:gd name="T11" fmla="*/ 121 h 121"/>
                </a:gdLst>
                <a:ahLst/>
                <a:cxnLst>
                  <a:cxn ang="0">
                    <a:pos x="T0" y="T1"/>
                  </a:cxn>
                  <a:cxn ang="0">
                    <a:pos x="T2" y="T3"/>
                  </a:cxn>
                  <a:cxn ang="0">
                    <a:pos x="T4" y="T5"/>
                  </a:cxn>
                  <a:cxn ang="0">
                    <a:pos x="T6" y="T7"/>
                  </a:cxn>
                  <a:cxn ang="0">
                    <a:pos x="T8" y="T9"/>
                  </a:cxn>
                  <a:cxn ang="0">
                    <a:pos x="T10" y="T11"/>
                  </a:cxn>
                </a:cxnLst>
                <a:rect l="0" t="0" r="r" b="b"/>
                <a:pathLst>
                  <a:path w="121" h="121">
                    <a:moveTo>
                      <a:pt x="121" y="121"/>
                    </a:moveTo>
                    <a:lnTo>
                      <a:pt x="121" y="121"/>
                    </a:lnTo>
                    <a:lnTo>
                      <a:pt x="0" y="121"/>
                    </a:lnTo>
                    <a:lnTo>
                      <a:pt x="0" y="0"/>
                    </a:lnTo>
                    <a:lnTo>
                      <a:pt x="121" y="0"/>
                    </a:lnTo>
                    <a:lnTo>
                      <a:pt x="121" y="121"/>
                    </a:lnTo>
                    <a:close/>
                  </a:path>
                </a:pathLst>
              </a:custGeom>
              <a:solidFill>
                <a:srgbClr val="006E7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solidFill>
                    <a:schemeClr val="bg1"/>
                  </a:solidFill>
                  <a:latin typeface="Aptos Light" panose="020B0004020202020204" pitchFamily="34" charset="0"/>
                </a:endParaRPr>
              </a:p>
            </p:txBody>
          </p:sp>
        </p:grpSp>
        <p:sp>
          <p:nvSpPr>
            <p:cNvPr id="53" name="Square">
              <a:extLst>
                <a:ext uri="{FF2B5EF4-FFF2-40B4-BE49-F238E27FC236}">
                  <a16:creationId xmlns:a16="http://schemas.microsoft.com/office/drawing/2014/main" id="{1C20DC24-85B3-52ED-7AF5-18D6E01583B6}"/>
                </a:ext>
              </a:extLst>
            </p:cNvPr>
            <p:cNvSpPr>
              <a:spLocks noChangeAspect="1"/>
            </p:cNvSpPr>
            <p:nvPr userDrawn="1"/>
          </p:nvSpPr>
          <p:spPr bwMode="auto">
            <a:xfrm>
              <a:off x="10543292" y="4762314"/>
              <a:ext cx="114384" cy="114243"/>
            </a:xfrm>
            <a:custGeom>
              <a:avLst/>
              <a:gdLst>
                <a:gd name="T0" fmla="*/ 185 w 185"/>
                <a:gd name="T1" fmla="*/ 185 h 185"/>
                <a:gd name="T2" fmla="*/ 185 w 185"/>
                <a:gd name="T3" fmla="*/ 185 h 185"/>
                <a:gd name="T4" fmla="*/ 0 w 185"/>
                <a:gd name="T5" fmla="*/ 185 h 185"/>
                <a:gd name="T6" fmla="*/ 0 w 185"/>
                <a:gd name="T7" fmla="*/ 0 h 185"/>
                <a:gd name="T8" fmla="*/ 185 w 185"/>
                <a:gd name="T9" fmla="*/ 0 h 185"/>
                <a:gd name="T10" fmla="*/ 185 w 185"/>
                <a:gd name="T11" fmla="*/ 185 h 185"/>
              </a:gdLst>
              <a:ahLst/>
              <a:cxnLst>
                <a:cxn ang="0">
                  <a:pos x="T0" y="T1"/>
                </a:cxn>
                <a:cxn ang="0">
                  <a:pos x="T2" y="T3"/>
                </a:cxn>
                <a:cxn ang="0">
                  <a:pos x="T4" y="T5"/>
                </a:cxn>
                <a:cxn ang="0">
                  <a:pos x="T6" y="T7"/>
                </a:cxn>
                <a:cxn ang="0">
                  <a:pos x="T8" y="T9"/>
                </a:cxn>
                <a:cxn ang="0">
                  <a:pos x="T10" y="T11"/>
                </a:cxn>
              </a:cxnLst>
              <a:rect l="0" t="0" r="r" b="b"/>
              <a:pathLst>
                <a:path w="185" h="185">
                  <a:moveTo>
                    <a:pt x="185" y="185"/>
                  </a:moveTo>
                  <a:lnTo>
                    <a:pt x="185" y="185"/>
                  </a:lnTo>
                  <a:lnTo>
                    <a:pt x="0" y="185"/>
                  </a:lnTo>
                  <a:lnTo>
                    <a:pt x="0" y="0"/>
                  </a:lnTo>
                  <a:lnTo>
                    <a:pt x="185" y="0"/>
                  </a:lnTo>
                  <a:lnTo>
                    <a:pt x="185" y="185"/>
                  </a:lnTo>
                  <a:close/>
                </a:path>
              </a:pathLst>
            </a:custGeom>
            <a:solidFill>
              <a:srgbClr val="881E87"/>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grpSp>
    </p:spTree>
    <p:extLst>
      <p:ext uri="{BB962C8B-B14F-4D97-AF65-F5344CB8AC3E}">
        <p14:creationId xmlns:p14="http://schemas.microsoft.com/office/powerpoint/2010/main" val="33878029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9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5577840" cy="4251960"/>
          </a:xfrm>
        </p:spPr>
        <p:txBody>
          <a:bodyPr/>
          <a:lstStyle>
            <a:lvl1pPr>
              <a:defRPr>
                <a:latin typeface="Aptos Light" panose="020B0004020202020204" pitchFamily="34" charset="0"/>
              </a:defRPr>
            </a:lvl1pPr>
            <a:lvl2pPr>
              <a:defRPr>
                <a:latin typeface="Aptos Light" panose="020B0004020202020204" pitchFamily="34" charset="0"/>
              </a:defRPr>
            </a:lvl2pPr>
            <a:lvl3pPr>
              <a:defRPr>
                <a:latin typeface="Aptos Light" panose="020B0004020202020204" pitchFamily="34" charset="0"/>
              </a:defRPr>
            </a:lvl3pPr>
            <a:lvl4pPr>
              <a:defRPr>
                <a:latin typeface="Aptos Light" panose="020B0004020202020204" pitchFamily="34" charset="0"/>
              </a:defRPr>
            </a:lvl4pPr>
            <a:lvl5pPr>
              <a:defRPr>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6245352" y="1828800"/>
            <a:ext cx="5577840" cy="4251960"/>
          </a:xfrm>
        </p:spPr>
        <p:txBody>
          <a:bodyPr/>
          <a:lstStyle>
            <a:lvl1pPr>
              <a:defRPr>
                <a:latin typeface="Aptos Light" panose="020B0004020202020204" pitchFamily="34" charset="0"/>
              </a:defRPr>
            </a:lvl1pPr>
            <a:lvl2pPr>
              <a:defRPr>
                <a:latin typeface="Aptos Light" panose="020B0004020202020204" pitchFamily="34" charset="0"/>
              </a:defRPr>
            </a:lvl2pPr>
            <a:lvl3pPr>
              <a:defRPr>
                <a:latin typeface="Aptos Light" panose="020B0004020202020204" pitchFamily="34" charset="0"/>
              </a:defRPr>
            </a:lvl3pPr>
            <a:lvl4pPr>
              <a:defRPr>
                <a:latin typeface="Aptos Light" panose="020B0004020202020204" pitchFamily="34" charset="0"/>
              </a:defRPr>
            </a:lvl4pPr>
            <a:lvl5pPr>
              <a:defRPr>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6390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userDrawn="1">
          <p15:clr>
            <a:srgbClr val="FBAE40"/>
          </p15:clr>
        </p15:guide>
        <p15:guide id="2" pos="3934" userDrawn="1">
          <p15:clr>
            <a:srgbClr val="FBAE40"/>
          </p15:clr>
        </p15:guide>
        <p15:guide id="3" orient="horz" pos="3832" userDrawn="1">
          <p15:clr>
            <a:srgbClr val="FBAE40"/>
          </p15:clr>
        </p15:guide>
        <p15:guide id="4" orient="horz" pos="1152" userDrawn="1">
          <p15:clr>
            <a:srgbClr val="FBAE40"/>
          </p15:clr>
        </p15:guide>
        <p15:guide id="5" orient="horz" pos="414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1pPr>
              <a:defRPr>
                <a:latin typeface="Aptos Light" panose="020B0004020202020204" pitchFamily="34" charset="0"/>
              </a:defRPr>
            </a:lvl1pPr>
            <a:lvl2pPr>
              <a:defRPr>
                <a:latin typeface="Aptos Light" panose="020B0004020202020204" pitchFamily="34" charset="0"/>
              </a:defRPr>
            </a:lvl2pPr>
            <a:lvl3pPr>
              <a:defRPr>
                <a:latin typeface="Aptos Light" panose="020B0004020202020204" pitchFamily="34" charset="0"/>
              </a:defRPr>
            </a:lvl3pPr>
            <a:lvl4pPr>
              <a:defRPr>
                <a:latin typeface="Aptos Light" panose="020B0004020202020204" pitchFamily="34" charset="0"/>
              </a:defRPr>
            </a:lvl4pPr>
            <a:lvl5pPr>
              <a:defRPr>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3611880" cy="4251960"/>
          </a:xfrm>
        </p:spPr>
        <p:txBody>
          <a:bodyPr/>
          <a:lstStyle>
            <a:lvl1pPr>
              <a:defRPr>
                <a:latin typeface="Aptos Light" panose="020B0004020202020204" pitchFamily="34" charset="0"/>
              </a:defRPr>
            </a:lvl1pPr>
            <a:lvl2pPr>
              <a:defRPr>
                <a:latin typeface="Aptos Light" panose="020B0004020202020204" pitchFamily="34" charset="0"/>
              </a:defRPr>
            </a:lvl2pPr>
            <a:lvl3pPr>
              <a:defRPr>
                <a:latin typeface="Aptos Light" panose="020B0004020202020204" pitchFamily="34" charset="0"/>
              </a:defRPr>
            </a:lvl3pPr>
            <a:lvl4pPr>
              <a:defRPr>
                <a:latin typeface="Aptos Light" panose="020B0004020202020204" pitchFamily="34" charset="0"/>
              </a:defRPr>
            </a:lvl4pPr>
            <a:lvl5pPr>
              <a:defRPr>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8211312" y="1828800"/>
            <a:ext cx="3611880" cy="4251960"/>
          </a:xfrm>
        </p:spPr>
        <p:txBody>
          <a:bodyPr/>
          <a:lstStyle>
            <a:lvl1pPr>
              <a:defRPr>
                <a:latin typeface="Aptos Light" panose="020B0004020202020204" pitchFamily="34" charset="0"/>
              </a:defRPr>
            </a:lvl1pPr>
            <a:lvl2pPr>
              <a:defRPr>
                <a:latin typeface="Aptos Light" panose="020B0004020202020204" pitchFamily="34" charset="0"/>
              </a:defRPr>
            </a:lvl2pPr>
            <a:lvl3pPr>
              <a:defRPr>
                <a:latin typeface="Aptos Light" panose="020B0004020202020204" pitchFamily="34" charset="0"/>
              </a:defRPr>
            </a:lvl3pPr>
            <a:lvl4pPr>
              <a:defRPr>
                <a:latin typeface="Aptos Light" panose="020B0004020202020204" pitchFamily="34" charset="0"/>
              </a:defRPr>
            </a:lvl4pPr>
            <a:lvl5pPr>
              <a:defRPr>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24147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Four Cont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2633472" cy="4251960"/>
          </a:xfrm>
        </p:spPr>
        <p:txBody>
          <a:bodyPr>
            <a:normAutofit/>
          </a:bodyPr>
          <a:lstStyle>
            <a:lvl1pPr>
              <a:defRPr sz="1600">
                <a:latin typeface="Aptos Light" panose="020B0004020202020204" pitchFamily="34" charset="0"/>
              </a:defRPr>
            </a:lvl1pPr>
            <a:lvl2pPr>
              <a:defRPr sz="1600">
                <a:latin typeface="Aptos Light" panose="020B0004020202020204" pitchFamily="34" charset="0"/>
              </a:defRPr>
            </a:lvl2pPr>
            <a:lvl3pPr>
              <a:defRPr sz="1600">
                <a:latin typeface="Aptos Light" panose="020B0004020202020204" pitchFamily="34" charset="0"/>
              </a:defRPr>
            </a:lvl3pPr>
            <a:lvl4pPr>
              <a:defRPr sz="1600">
                <a:latin typeface="Aptos Light" panose="020B0004020202020204" pitchFamily="34" charset="0"/>
              </a:defRPr>
            </a:lvl4pPr>
            <a:lvl5pPr>
              <a:defRPr sz="1600">
                <a:latin typeface="Aptos Light" panose="020B00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3310128" y="1828800"/>
            <a:ext cx="2633472" cy="4251960"/>
          </a:xfrm>
        </p:spPr>
        <p:txBody>
          <a:bodyPr>
            <a:normAutofit/>
          </a:bodyPr>
          <a:lstStyle>
            <a:lvl1pPr>
              <a:defRPr sz="1600">
                <a:latin typeface="Aptos Light" panose="020B0004020202020204" pitchFamily="34" charset="0"/>
              </a:defRPr>
            </a:lvl1pPr>
            <a:lvl2pPr>
              <a:defRPr sz="1600">
                <a:latin typeface="Aptos Light" panose="020B0004020202020204" pitchFamily="34" charset="0"/>
              </a:defRPr>
            </a:lvl2pPr>
            <a:lvl3pPr>
              <a:defRPr sz="1600">
                <a:latin typeface="Aptos Light" panose="020B0004020202020204" pitchFamily="34" charset="0"/>
              </a:defRPr>
            </a:lvl3pPr>
            <a:lvl4pPr>
              <a:defRPr sz="1600">
                <a:latin typeface="Aptos Light" panose="020B0004020202020204" pitchFamily="34" charset="0"/>
              </a:defRPr>
            </a:lvl4pPr>
            <a:lvl5pPr>
              <a:defRPr sz="1600">
                <a:latin typeface="Aptos Light" panose="020B00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p:nvPr>
        </p:nvSpPr>
        <p:spPr>
          <a:xfrm>
            <a:off x="6245352" y="1828800"/>
            <a:ext cx="2633472" cy="4251960"/>
          </a:xfrm>
        </p:spPr>
        <p:txBody>
          <a:bodyPr>
            <a:normAutofit/>
          </a:bodyPr>
          <a:lstStyle>
            <a:lvl1pPr>
              <a:defRPr sz="1600">
                <a:latin typeface="Aptos Light" panose="020B0004020202020204" pitchFamily="34" charset="0"/>
              </a:defRPr>
            </a:lvl1pPr>
            <a:lvl2pPr>
              <a:defRPr sz="1600">
                <a:latin typeface="Aptos Light" panose="020B0004020202020204" pitchFamily="34" charset="0"/>
              </a:defRPr>
            </a:lvl2pPr>
            <a:lvl3pPr>
              <a:defRPr sz="1600">
                <a:latin typeface="Aptos Light" panose="020B0004020202020204" pitchFamily="34" charset="0"/>
              </a:defRPr>
            </a:lvl3pPr>
            <a:lvl4pPr>
              <a:defRPr sz="1600">
                <a:latin typeface="Aptos Light" panose="020B0004020202020204" pitchFamily="34" charset="0"/>
              </a:defRPr>
            </a:lvl4pPr>
            <a:lvl5pPr>
              <a:defRPr sz="1600">
                <a:latin typeface="Aptos Light" panose="020B00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5">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atin typeface="Aptos Light" panose="020B0004020202020204" pitchFamily="34" charset="0"/>
              </a:defRPr>
            </a:lvl1pPr>
            <a:lvl2pPr>
              <a:defRPr sz="1600">
                <a:latin typeface="Aptos Light" panose="020B0004020202020204" pitchFamily="34" charset="0"/>
              </a:defRPr>
            </a:lvl2pPr>
            <a:lvl3pPr>
              <a:defRPr sz="1600">
                <a:latin typeface="Aptos Light" panose="020B0004020202020204" pitchFamily="34" charset="0"/>
              </a:defRPr>
            </a:lvl3pPr>
            <a:lvl4pPr>
              <a:defRPr sz="1600">
                <a:latin typeface="Aptos Light" panose="020B0004020202020204" pitchFamily="34" charset="0"/>
              </a:defRPr>
            </a:lvl4pPr>
            <a:lvl5pPr>
              <a:defRPr sz="1600">
                <a:latin typeface="Aptos Light" panose="020B00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50990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084" userDrawn="1">
          <p15:clr>
            <a:srgbClr val="FBAE40"/>
          </p15:clr>
        </p15:guide>
        <p15:guide id="2" pos="1890" userDrawn="1">
          <p15:clr>
            <a:srgbClr val="FBAE40"/>
          </p15:clr>
        </p15:guide>
        <p15:guide id="3" pos="5594" userDrawn="1">
          <p15:clr>
            <a:srgbClr val="FBAE40"/>
          </p15:clr>
        </p15:guide>
        <p15:guide id="4" pos="5788" userDrawn="1">
          <p15:clr>
            <a:srgbClr val="FBAE40"/>
          </p15:clr>
        </p15:guide>
        <p15:guide id="5" pos="3744" userDrawn="1">
          <p15:clr>
            <a:srgbClr val="FBAE40"/>
          </p15:clr>
        </p15:guide>
        <p15:guide id="6" pos="3934" userDrawn="1">
          <p15:clr>
            <a:srgbClr val="FBAE40"/>
          </p15:clr>
        </p15:guide>
        <p15:guide id="7" orient="horz" pos="1152" userDrawn="1">
          <p15:clr>
            <a:srgbClr val="FBAE40"/>
          </p15:clr>
        </p15:guide>
        <p15:guide id="8" orient="horz" pos="3832" userDrawn="1">
          <p15:clr>
            <a:srgbClr val="FBAE40"/>
          </p15:clr>
        </p15:guide>
        <p15:guide id="9" orient="horz" pos="4148" userDrawn="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US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6099E-97C8-A548-B2C0-661F978B74F9}"/>
              </a:ext>
            </a:extLst>
          </p:cNvPr>
          <p:cNvSpPr>
            <a:spLocks noGrp="1"/>
          </p:cNvSpPr>
          <p:nvPr>
            <p:ph type="title" hasCustomPrompt="1"/>
          </p:nvPr>
        </p:nvSpPr>
        <p:spPr/>
        <p:txBody>
          <a:bodyPr/>
          <a:lstStyle>
            <a:lvl1pPr>
              <a:defRPr>
                <a:latin typeface="Aptos Light" panose="020B0004020202020204" pitchFamily="34" charset="0"/>
              </a:defRPr>
            </a:lvl1pPr>
          </a:lstStyle>
          <a:p>
            <a:r>
              <a:rPr lang="en-US" dirty="0"/>
              <a:t>[Slide title]</a:t>
            </a:r>
          </a:p>
        </p:txBody>
      </p:sp>
    </p:spTree>
    <p:extLst>
      <p:ext uri="{BB962C8B-B14F-4D97-AF65-F5344CB8AC3E}">
        <p14:creationId xmlns:p14="http://schemas.microsoft.com/office/powerpoint/2010/main" val="173128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Content with Imag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6004560" cy="180594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848102"/>
            <a:ext cx="3611880" cy="169544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3848102"/>
            <a:ext cx="3611880" cy="169544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3848102"/>
            <a:ext cx="3611880" cy="169544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 name="Picture Placeholder 2">
            <a:extLst>
              <a:ext uri="{FF2B5EF4-FFF2-40B4-BE49-F238E27FC236}">
                <a16:creationId xmlns:a16="http://schemas.microsoft.com/office/drawing/2014/main" id="{6DC060F8-7E0D-F3F3-8508-FCD9FD316FB9}"/>
              </a:ext>
            </a:extLst>
          </p:cNvPr>
          <p:cNvSpPr>
            <a:spLocks noGrp="1"/>
          </p:cNvSpPr>
          <p:nvPr>
            <p:ph type="pic" sz="quarter" idx="16" hasCustomPrompt="1"/>
          </p:nvPr>
        </p:nvSpPr>
        <p:spPr>
          <a:xfrm>
            <a:off x="6979920" y="365760"/>
            <a:ext cx="5212080" cy="233934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20" name="Content Placeholder 2">
            <a:extLst>
              <a:ext uri="{FF2B5EF4-FFF2-40B4-BE49-F238E27FC236}">
                <a16:creationId xmlns:a16="http://schemas.microsoft.com/office/drawing/2014/main" id="{5CD5656A-1AE2-C177-6694-60B5643A5155}"/>
              </a:ext>
            </a:extLst>
          </p:cNvPr>
          <p:cNvSpPr>
            <a:spLocks noGrp="1"/>
          </p:cNvSpPr>
          <p:nvPr>
            <p:ph sz="half" idx="23" hasCustomPrompt="1"/>
          </p:nvPr>
        </p:nvSpPr>
        <p:spPr>
          <a:xfrm>
            <a:off x="365760" y="5646420"/>
            <a:ext cx="7534656" cy="434340"/>
          </a:xfrm>
        </p:spPr>
        <p:txBody>
          <a:bodyPr>
            <a:noAutofit/>
          </a:bodyPr>
          <a:lstStyle>
            <a:lvl1pPr marL="0" indent="0">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365125" y="3422651"/>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6" name="Text Placeholder 23">
            <a:extLst>
              <a:ext uri="{FF2B5EF4-FFF2-40B4-BE49-F238E27FC236}">
                <a16:creationId xmlns:a16="http://schemas.microsoft.com/office/drawing/2014/main" id="{E87AAFDC-C5F8-9863-E682-0FADD32F75E4}"/>
              </a:ext>
            </a:extLst>
          </p:cNvPr>
          <p:cNvSpPr>
            <a:spLocks noGrp="1"/>
          </p:cNvSpPr>
          <p:nvPr>
            <p:ph type="body" sz="quarter" idx="25" hasCustomPrompt="1"/>
          </p:nvPr>
        </p:nvSpPr>
        <p:spPr>
          <a:xfrm>
            <a:off x="4288853" y="3422651"/>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8211629" y="3422651"/>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8" name="Text Placeholder 23">
            <a:extLst>
              <a:ext uri="{FF2B5EF4-FFF2-40B4-BE49-F238E27FC236}">
                <a16:creationId xmlns:a16="http://schemas.microsoft.com/office/drawing/2014/main" id="{94C1C36B-116A-E547-B1F9-E6CEB683C177}"/>
              </a:ext>
            </a:extLst>
          </p:cNvPr>
          <p:cNvSpPr>
            <a:spLocks noGrp="1"/>
          </p:cNvSpPr>
          <p:nvPr>
            <p:ph type="body" sz="quarter" idx="27" hasCustomPrompt="1"/>
          </p:nvPr>
        </p:nvSpPr>
        <p:spPr>
          <a:xfrm>
            <a:off x="365125" y="2997200"/>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01</a:t>
            </a:r>
          </a:p>
        </p:txBody>
      </p:sp>
      <p:sp>
        <p:nvSpPr>
          <p:cNvPr id="29" name="Text Placeholder 23">
            <a:extLst>
              <a:ext uri="{FF2B5EF4-FFF2-40B4-BE49-F238E27FC236}">
                <a16:creationId xmlns:a16="http://schemas.microsoft.com/office/drawing/2014/main" id="{CF9BD2AB-319C-56F6-7068-559A56457FE4}"/>
              </a:ext>
            </a:extLst>
          </p:cNvPr>
          <p:cNvSpPr>
            <a:spLocks noGrp="1"/>
          </p:cNvSpPr>
          <p:nvPr>
            <p:ph type="body" sz="quarter" idx="28" hasCustomPrompt="1"/>
          </p:nvPr>
        </p:nvSpPr>
        <p:spPr>
          <a:xfrm>
            <a:off x="4288853" y="2997200"/>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02</a:t>
            </a:r>
          </a:p>
        </p:txBody>
      </p:sp>
      <p:sp>
        <p:nvSpPr>
          <p:cNvPr id="30" name="Text Placeholder 23">
            <a:extLst>
              <a:ext uri="{FF2B5EF4-FFF2-40B4-BE49-F238E27FC236}">
                <a16:creationId xmlns:a16="http://schemas.microsoft.com/office/drawing/2014/main" id="{4DC6CF48-B378-99AD-7C8F-7334F036A260}"/>
              </a:ext>
            </a:extLst>
          </p:cNvPr>
          <p:cNvSpPr>
            <a:spLocks noGrp="1"/>
          </p:cNvSpPr>
          <p:nvPr>
            <p:ph type="body" sz="quarter" idx="29" hasCustomPrompt="1"/>
          </p:nvPr>
        </p:nvSpPr>
        <p:spPr>
          <a:xfrm>
            <a:off x="8211629" y="2997200"/>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03</a:t>
            </a:r>
          </a:p>
        </p:txBody>
      </p:sp>
    </p:spTree>
    <p:extLst>
      <p:ext uri="{BB962C8B-B14F-4D97-AF65-F5344CB8AC3E}">
        <p14:creationId xmlns:p14="http://schemas.microsoft.com/office/powerpoint/2010/main" val="2264273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ree Content with Image 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9E2B331-B0E6-E050-A108-F924CD8C4B87}"/>
              </a:ext>
            </a:extLst>
          </p:cNvPr>
          <p:cNvSpPr/>
          <p:nvPr userDrawn="1"/>
        </p:nvSpPr>
        <p:spPr>
          <a:xfrm>
            <a:off x="0" y="0"/>
            <a:ext cx="12192000" cy="6858000"/>
          </a:xfrm>
          <a:prstGeom prst="rect">
            <a:avLst/>
          </a:prstGeom>
          <a:solidFill>
            <a:srgbClr val="F2F7F8"/>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6" name="UST" descr="UST">
            <a:extLst>
              <a:ext uri="{FF2B5EF4-FFF2-40B4-BE49-F238E27FC236}">
                <a16:creationId xmlns:a16="http://schemas.microsoft.com/office/drawing/2014/main" id="{3C93D23E-A1DF-EFB2-42B6-96C86220A70A}"/>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7" name="Legal">
            <a:extLst>
              <a:ext uri="{FF2B5EF4-FFF2-40B4-BE49-F238E27FC236}">
                <a16:creationId xmlns:a16="http://schemas.microsoft.com/office/drawing/2014/main" id="{C8DBD0B0-9097-66F4-868E-CF3AB262634E}"/>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
        <p:nvSpPr>
          <p:cNvPr id="9" name="Slide Number Placeholder 10">
            <a:extLst>
              <a:ext uri="{FF2B5EF4-FFF2-40B4-BE49-F238E27FC236}">
                <a16:creationId xmlns:a16="http://schemas.microsoft.com/office/drawing/2014/main" id="{127CF079-132F-6A7B-6737-92012CC215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
        <p:nvSpPr>
          <p:cNvPr id="10" name="Title 1">
            <a:extLst>
              <a:ext uri="{FF2B5EF4-FFF2-40B4-BE49-F238E27FC236}">
                <a16:creationId xmlns:a16="http://schemas.microsoft.com/office/drawing/2014/main" id="{A303E940-850F-F35A-2EB3-A69A4A65DED6}"/>
              </a:ext>
            </a:extLst>
          </p:cNvPr>
          <p:cNvSpPr>
            <a:spLocks noGrp="1"/>
          </p:cNvSpPr>
          <p:nvPr>
            <p:ph type="title" hasCustomPrompt="1"/>
          </p:nvPr>
        </p:nvSpPr>
        <p:spPr>
          <a:xfrm>
            <a:off x="365760" y="365760"/>
            <a:ext cx="6004560" cy="1805940"/>
          </a:xfrm>
        </p:spPr>
        <p:txBody>
          <a:bodyPr/>
          <a:lstStyle>
            <a:lvl1pPr>
              <a:defRPr>
                <a:latin typeface="Aptos Light" panose="020B0004020202020204" pitchFamily="34" charset="0"/>
              </a:defRPr>
            </a:lvl1pPr>
          </a:lstStyle>
          <a:p>
            <a:r>
              <a:rPr lang="en-US" dirty="0"/>
              <a:t>[Slide title]</a:t>
            </a:r>
          </a:p>
        </p:txBody>
      </p:sp>
      <p:sp>
        <p:nvSpPr>
          <p:cNvPr id="11" name="Content Placeholder 2">
            <a:extLst>
              <a:ext uri="{FF2B5EF4-FFF2-40B4-BE49-F238E27FC236}">
                <a16:creationId xmlns:a16="http://schemas.microsoft.com/office/drawing/2014/main" id="{A8F32DE4-21DF-8C35-6786-FC0077EB0C2E}"/>
              </a:ext>
            </a:extLst>
          </p:cNvPr>
          <p:cNvSpPr>
            <a:spLocks noGrp="1"/>
          </p:cNvSpPr>
          <p:nvPr>
            <p:ph sz="half" idx="1" hasCustomPrompt="1"/>
          </p:nvPr>
        </p:nvSpPr>
        <p:spPr>
          <a:xfrm>
            <a:off x="365760" y="3848102"/>
            <a:ext cx="3611880" cy="169544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2" name="Content Placeholder 3">
            <a:extLst>
              <a:ext uri="{FF2B5EF4-FFF2-40B4-BE49-F238E27FC236}">
                <a16:creationId xmlns:a16="http://schemas.microsoft.com/office/drawing/2014/main" id="{9104AAB7-09CC-AC46-AAA1-6359190CE56F}"/>
              </a:ext>
            </a:extLst>
          </p:cNvPr>
          <p:cNvSpPr>
            <a:spLocks noGrp="1"/>
          </p:cNvSpPr>
          <p:nvPr>
            <p:ph sz="half" idx="2" hasCustomPrompt="1"/>
          </p:nvPr>
        </p:nvSpPr>
        <p:spPr>
          <a:xfrm>
            <a:off x="4288536" y="3848102"/>
            <a:ext cx="3611880" cy="169544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1" name="Content Placeholder 4">
            <a:extLst>
              <a:ext uri="{FF2B5EF4-FFF2-40B4-BE49-F238E27FC236}">
                <a16:creationId xmlns:a16="http://schemas.microsoft.com/office/drawing/2014/main" id="{7E660BF6-5580-6C7C-63DD-F580A1C6F030}"/>
              </a:ext>
            </a:extLst>
          </p:cNvPr>
          <p:cNvSpPr>
            <a:spLocks noGrp="1"/>
          </p:cNvSpPr>
          <p:nvPr>
            <p:ph sz="quarter" idx="13" hasCustomPrompt="1"/>
          </p:nvPr>
        </p:nvSpPr>
        <p:spPr>
          <a:xfrm>
            <a:off x="8211312" y="3848102"/>
            <a:ext cx="3611880" cy="169544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2" name="Picture Placeholder 2">
            <a:extLst>
              <a:ext uri="{FF2B5EF4-FFF2-40B4-BE49-F238E27FC236}">
                <a16:creationId xmlns:a16="http://schemas.microsoft.com/office/drawing/2014/main" id="{275DE1D8-3A75-4AF8-864B-E9A17456323C}"/>
              </a:ext>
            </a:extLst>
          </p:cNvPr>
          <p:cNvSpPr>
            <a:spLocks noGrp="1"/>
          </p:cNvSpPr>
          <p:nvPr>
            <p:ph type="pic" sz="quarter" idx="16" hasCustomPrompt="1"/>
          </p:nvPr>
        </p:nvSpPr>
        <p:spPr>
          <a:xfrm>
            <a:off x="6979920" y="365760"/>
            <a:ext cx="5212080" cy="233934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23" name="Content Placeholder 2">
            <a:extLst>
              <a:ext uri="{FF2B5EF4-FFF2-40B4-BE49-F238E27FC236}">
                <a16:creationId xmlns:a16="http://schemas.microsoft.com/office/drawing/2014/main" id="{78D4F353-515C-D10D-865A-0B81D22765D4}"/>
              </a:ext>
            </a:extLst>
          </p:cNvPr>
          <p:cNvSpPr>
            <a:spLocks noGrp="1"/>
          </p:cNvSpPr>
          <p:nvPr>
            <p:ph sz="half" idx="23" hasCustomPrompt="1"/>
          </p:nvPr>
        </p:nvSpPr>
        <p:spPr>
          <a:xfrm>
            <a:off x="365760" y="5646420"/>
            <a:ext cx="7534656" cy="434340"/>
          </a:xfrm>
        </p:spPr>
        <p:txBody>
          <a:bodyPr>
            <a:noAutofit/>
          </a:bodyPr>
          <a:lstStyle>
            <a:lvl1pPr marL="0" indent="0">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24" name="Text Placeholder 23">
            <a:extLst>
              <a:ext uri="{FF2B5EF4-FFF2-40B4-BE49-F238E27FC236}">
                <a16:creationId xmlns:a16="http://schemas.microsoft.com/office/drawing/2014/main" id="{9EBA80BE-FB86-FD65-42AA-AFCE7927641C}"/>
              </a:ext>
            </a:extLst>
          </p:cNvPr>
          <p:cNvSpPr>
            <a:spLocks noGrp="1"/>
          </p:cNvSpPr>
          <p:nvPr>
            <p:ph type="body" sz="quarter" idx="24" hasCustomPrompt="1"/>
          </p:nvPr>
        </p:nvSpPr>
        <p:spPr>
          <a:xfrm>
            <a:off x="365125" y="3422651"/>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5" name="Text Placeholder 23">
            <a:extLst>
              <a:ext uri="{FF2B5EF4-FFF2-40B4-BE49-F238E27FC236}">
                <a16:creationId xmlns:a16="http://schemas.microsoft.com/office/drawing/2014/main" id="{65DFFE06-2B90-9CEB-01FC-1C3EDBEC1D2D}"/>
              </a:ext>
            </a:extLst>
          </p:cNvPr>
          <p:cNvSpPr>
            <a:spLocks noGrp="1"/>
          </p:cNvSpPr>
          <p:nvPr>
            <p:ph type="body" sz="quarter" idx="25" hasCustomPrompt="1"/>
          </p:nvPr>
        </p:nvSpPr>
        <p:spPr>
          <a:xfrm>
            <a:off x="4288853" y="3422651"/>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6" name="Text Placeholder 23">
            <a:extLst>
              <a:ext uri="{FF2B5EF4-FFF2-40B4-BE49-F238E27FC236}">
                <a16:creationId xmlns:a16="http://schemas.microsoft.com/office/drawing/2014/main" id="{3D082826-A380-803B-BDE0-1DB4DD8A7ADD}"/>
              </a:ext>
            </a:extLst>
          </p:cNvPr>
          <p:cNvSpPr>
            <a:spLocks noGrp="1"/>
          </p:cNvSpPr>
          <p:nvPr>
            <p:ph type="body" sz="quarter" idx="26" hasCustomPrompt="1"/>
          </p:nvPr>
        </p:nvSpPr>
        <p:spPr>
          <a:xfrm>
            <a:off x="8211629" y="3422651"/>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7" name="Text Placeholder 23">
            <a:extLst>
              <a:ext uri="{FF2B5EF4-FFF2-40B4-BE49-F238E27FC236}">
                <a16:creationId xmlns:a16="http://schemas.microsoft.com/office/drawing/2014/main" id="{833472CF-7769-325B-0CDF-237DE48BE389}"/>
              </a:ext>
            </a:extLst>
          </p:cNvPr>
          <p:cNvSpPr>
            <a:spLocks noGrp="1"/>
          </p:cNvSpPr>
          <p:nvPr>
            <p:ph type="body" sz="quarter" idx="27" hasCustomPrompt="1"/>
          </p:nvPr>
        </p:nvSpPr>
        <p:spPr>
          <a:xfrm>
            <a:off x="365125" y="2997200"/>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01</a:t>
            </a:r>
          </a:p>
        </p:txBody>
      </p:sp>
      <p:sp>
        <p:nvSpPr>
          <p:cNvPr id="28" name="Text Placeholder 23">
            <a:extLst>
              <a:ext uri="{FF2B5EF4-FFF2-40B4-BE49-F238E27FC236}">
                <a16:creationId xmlns:a16="http://schemas.microsoft.com/office/drawing/2014/main" id="{CA8963E8-E40E-350A-4136-1112AA09C81D}"/>
              </a:ext>
            </a:extLst>
          </p:cNvPr>
          <p:cNvSpPr>
            <a:spLocks noGrp="1"/>
          </p:cNvSpPr>
          <p:nvPr>
            <p:ph type="body" sz="quarter" idx="28" hasCustomPrompt="1"/>
          </p:nvPr>
        </p:nvSpPr>
        <p:spPr>
          <a:xfrm>
            <a:off x="4288853" y="2997200"/>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02</a:t>
            </a:r>
          </a:p>
        </p:txBody>
      </p:sp>
      <p:sp>
        <p:nvSpPr>
          <p:cNvPr id="29" name="Text Placeholder 23">
            <a:extLst>
              <a:ext uri="{FF2B5EF4-FFF2-40B4-BE49-F238E27FC236}">
                <a16:creationId xmlns:a16="http://schemas.microsoft.com/office/drawing/2014/main" id="{EC2ADDDD-8562-6080-49C8-696E0783384D}"/>
              </a:ext>
            </a:extLst>
          </p:cNvPr>
          <p:cNvSpPr>
            <a:spLocks noGrp="1"/>
          </p:cNvSpPr>
          <p:nvPr>
            <p:ph type="body" sz="quarter" idx="29" hasCustomPrompt="1"/>
          </p:nvPr>
        </p:nvSpPr>
        <p:spPr>
          <a:xfrm>
            <a:off x="8211629" y="2997200"/>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03</a:t>
            </a:r>
          </a:p>
        </p:txBody>
      </p:sp>
    </p:spTree>
    <p:extLst>
      <p:ext uri="{BB962C8B-B14F-4D97-AF65-F5344CB8AC3E}">
        <p14:creationId xmlns:p14="http://schemas.microsoft.com/office/powerpoint/2010/main" val="66108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ntent with Image B">
    <p:bg>
      <p:bgPr>
        <a:solidFill>
          <a:srgbClr val="231F20"/>
        </a:solidFill>
        <a:effectLst/>
      </p:bgPr>
    </p:bg>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F364444E-2019-6E8F-EC4B-36BBA47EFD9F}"/>
              </a:ext>
            </a:extLst>
          </p:cNvPr>
          <p:cNvSpPr>
            <a:spLocks noGrp="1"/>
          </p:cNvSpPr>
          <p:nvPr>
            <p:ph type="title" hasCustomPrompt="1"/>
          </p:nvPr>
        </p:nvSpPr>
        <p:spPr>
          <a:xfrm>
            <a:off x="365760" y="365760"/>
            <a:ext cx="6004560" cy="1805940"/>
          </a:xfrm>
        </p:spPr>
        <p:txBody>
          <a:bodyPr/>
          <a:lstStyle>
            <a:lvl1pPr>
              <a:defRPr>
                <a:latin typeface="Aptos Light" panose="020B0004020202020204" pitchFamily="34" charset="0"/>
              </a:defRPr>
            </a:lvl1pPr>
          </a:lstStyle>
          <a:p>
            <a:r>
              <a:rPr lang="en-US" dirty="0"/>
              <a:t>[Slide title]</a:t>
            </a:r>
          </a:p>
        </p:txBody>
      </p:sp>
      <p:sp>
        <p:nvSpPr>
          <p:cNvPr id="16" name="Content Placeholder 2">
            <a:extLst>
              <a:ext uri="{FF2B5EF4-FFF2-40B4-BE49-F238E27FC236}">
                <a16:creationId xmlns:a16="http://schemas.microsoft.com/office/drawing/2014/main" id="{E834DAF2-E59B-DEE3-8AB0-681CE3FE5468}"/>
              </a:ext>
            </a:extLst>
          </p:cNvPr>
          <p:cNvSpPr>
            <a:spLocks noGrp="1"/>
          </p:cNvSpPr>
          <p:nvPr>
            <p:ph sz="half" idx="1" hasCustomPrompt="1"/>
          </p:nvPr>
        </p:nvSpPr>
        <p:spPr>
          <a:xfrm>
            <a:off x="365760" y="3848102"/>
            <a:ext cx="3611880" cy="169544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7" name="Content Placeholder 3">
            <a:extLst>
              <a:ext uri="{FF2B5EF4-FFF2-40B4-BE49-F238E27FC236}">
                <a16:creationId xmlns:a16="http://schemas.microsoft.com/office/drawing/2014/main" id="{CE2375FB-50B0-C27A-E37B-B38DC599CFBD}"/>
              </a:ext>
            </a:extLst>
          </p:cNvPr>
          <p:cNvSpPr>
            <a:spLocks noGrp="1"/>
          </p:cNvSpPr>
          <p:nvPr>
            <p:ph sz="half" idx="2" hasCustomPrompt="1"/>
          </p:nvPr>
        </p:nvSpPr>
        <p:spPr>
          <a:xfrm>
            <a:off x="4288536" y="3848102"/>
            <a:ext cx="3611880" cy="169544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8" name="Content Placeholder 4">
            <a:extLst>
              <a:ext uri="{FF2B5EF4-FFF2-40B4-BE49-F238E27FC236}">
                <a16:creationId xmlns:a16="http://schemas.microsoft.com/office/drawing/2014/main" id="{2D6C54A3-D374-164A-EFEF-939FB477BB9A}"/>
              </a:ext>
            </a:extLst>
          </p:cNvPr>
          <p:cNvSpPr>
            <a:spLocks noGrp="1"/>
          </p:cNvSpPr>
          <p:nvPr>
            <p:ph sz="quarter" idx="13" hasCustomPrompt="1"/>
          </p:nvPr>
        </p:nvSpPr>
        <p:spPr>
          <a:xfrm>
            <a:off x="8211312" y="3848102"/>
            <a:ext cx="3611880" cy="169544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9" name="Picture Placeholder 2">
            <a:extLst>
              <a:ext uri="{FF2B5EF4-FFF2-40B4-BE49-F238E27FC236}">
                <a16:creationId xmlns:a16="http://schemas.microsoft.com/office/drawing/2014/main" id="{1CAFDF3D-2C2C-15D2-0865-6E1D992C742C}"/>
              </a:ext>
            </a:extLst>
          </p:cNvPr>
          <p:cNvSpPr>
            <a:spLocks noGrp="1"/>
          </p:cNvSpPr>
          <p:nvPr>
            <p:ph type="pic" sz="quarter" idx="16" hasCustomPrompt="1"/>
          </p:nvPr>
        </p:nvSpPr>
        <p:spPr>
          <a:xfrm>
            <a:off x="6979920" y="365760"/>
            <a:ext cx="5212080" cy="233934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20" name="Content Placeholder 2">
            <a:extLst>
              <a:ext uri="{FF2B5EF4-FFF2-40B4-BE49-F238E27FC236}">
                <a16:creationId xmlns:a16="http://schemas.microsoft.com/office/drawing/2014/main" id="{525F9F6F-4A18-C646-8389-A2D672AEB57A}"/>
              </a:ext>
            </a:extLst>
          </p:cNvPr>
          <p:cNvSpPr>
            <a:spLocks noGrp="1"/>
          </p:cNvSpPr>
          <p:nvPr>
            <p:ph sz="half" idx="23" hasCustomPrompt="1"/>
          </p:nvPr>
        </p:nvSpPr>
        <p:spPr>
          <a:xfrm>
            <a:off x="365760" y="5646420"/>
            <a:ext cx="7534656" cy="434340"/>
          </a:xfrm>
        </p:spPr>
        <p:txBody>
          <a:bodyPr>
            <a:noAutofit/>
          </a:bodyPr>
          <a:lstStyle>
            <a:lvl1pPr marL="0" indent="0">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21" name="Text Placeholder 23">
            <a:extLst>
              <a:ext uri="{FF2B5EF4-FFF2-40B4-BE49-F238E27FC236}">
                <a16:creationId xmlns:a16="http://schemas.microsoft.com/office/drawing/2014/main" id="{47D3A49B-64C9-C8A4-155B-D6BBB5A92E29}"/>
              </a:ext>
            </a:extLst>
          </p:cNvPr>
          <p:cNvSpPr>
            <a:spLocks noGrp="1"/>
          </p:cNvSpPr>
          <p:nvPr>
            <p:ph type="body" sz="quarter" idx="24" hasCustomPrompt="1"/>
          </p:nvPr>
        </p:nvSpPr>
        <p:spPr>
          <a:xfrm>
            <a:off x="365125" y="3422651"/>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2" name="Text Placeholder 23">
            <a:extLst>
              <a:ext uri="{FF2B5EF4-FFF2-40B4-BE49-F238E27FC236}">
                <a16:creationId xmlns:a16="http://schemas.microsoft.com/office/drawing/2014/main" id="{C7F796D1-81D5-8404-761F-A1F696005BDC}"/>
              </a:ext>
            </a:extLst>
          </p:cNvPr>
          <p:cNvSpPr>
            <a:spLocks noGrp="1"/>
          </p:cNvSpPr>
          <p:nvPr>
            <p:ph type="body" sz="quarter" idx="25" hasCustomPrompt="1"/>
          </p:nvPr>
        </p:nvSpPr>
        <p:spPr>
          <a:xfrm>
            <a:off x="4288853" y="3422651"/>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3" name="Text Placeholder 23">
            <a:extLst>
              <a:ext uri="{FF2B5EF4-FFF2-40B4-BE49-F238E27FC236}">
                <a16:creationId xmlns:a16="http://schemas.microsoft.com/office/drawing/2014/main" id="{28B42F5C-7089-715B-234A-4E1B545B3CF9}"/>
              </a:ext>
            </a:extLst>
          </p:cNvPr>
          <p:cNvSpPr>
            <a:spLocks noGrp="1"/>
          </p:cNvSpPr>
          <p:nvPr>
            <p:ph type="body" sz="quarter" idx="26" hasCustomPrompt="1"/>
          </p:nvPr>
        </p:nvSpPr>
        <p:spPr>
          <a:xfrm>
            <a:off x="8211629" y="3422651"/>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4" name="Text Placeholder 23">
            <a:extLst>
              <a:ext uri="{FF2B5EF4-FFF2-40B4-BE49-F238E27FC236}">
                <a16:creationId xmlns:a16="http://schemas.microsoft.com/office/drawing/2014/main" id="{552FC7C8-6258-AFF8-721E-9A94776BFC18}"/>
              </a:ext>
            </a:extLst>
          </p:cNvPr>
          <p:cNvSpPr>
            <a:spLocks noGrp="1"/>
          </p:cNvSpPr>
          <p:nvPr>
            <p:ph type="body" sz="quarter" idx="27" hasCustomPrompt="1"/>
          </p:nvPr>
        </p:nvSpPr>
        <p:spPr>
          <a:xfrm>
            <a:off x="365125" y="2997200"/>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01</a:t>
            </a:r>
          </a:p>
        </p:txBody>
      </p:sp>
      <p:sp>
        <p:nvSpPr>
          <p:cNvPr id="25" name="Text Placeholder 23">
            <a:extLst>
              <a:ext uri="{FF2B5EF4-FFF2-40B4-BE49-F238E27FC236}">
                <a16:creationId xmlns:a16="http://schemas.microsoft.com/office/drawing/2014/main" id="{6D993AD9-3F72-1911-3277-3F30779F2CF2}"/>
              </a:ext>
            </a:extLst>
          </p:cNvPr>
          <p:cNvSpPr>
            <a:spLocks noGrp="1"/>
          </p:cNvSpPr>
          <p:nvPr>
            <p:ph type="body" sz="quarter" idx="28" hasCustomPrompt="1"/>
          </p:nvPr>
        </p:nvSpPr>
        <p:spPr>
          <a:xfrm>
            <a:off x="4288853" y="2997200"/>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02</a:t>
            </a:r>
          </a:p>
        </p:txBody>
      </p:sp>
      <p:sp>
        <p:nvSpPr>
          <p:cNvPr id="26" name="Text Placeholder 23">
            <a:extLst>
              <a:ext uri="{FF2B5EF4-FFF2-40B4-BE49-F238E27FC236}">
                <a16:creationId xmlns:a16="http://schemas.microsoft.com/office/drawing/2014/main" id="{DCCC69E2-0BD4-9DE4-8019-E3BAEBE2C9AB}"/>
              </a:ext>
            </a:extLst>
          </p:cNvPr>
          <p:cNvSpPr>
            <a:spLocks noGrp="1"/>
          </p:cNvSpPr>
          <p:nvPr>
            <p:ph type="body" sz="quarter" idx="29" hasCustomPrompt="1"/>
          </p:nvPr>
        </p:nvSpPr>
        <p:spPr>
          <a:xfrm>
            <a:off x="8211629" y="2997200"/>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03</a:t>
            </a:r>
          </a:p>
        </p:txBody>
      </p:sp>
    </p:spTree>
    <p:extLst>
      <p:ext uri="{BB962C8B-B14F-4D97-AF65-F5344CB8AC3E}">
        <p14:creationId xmlns:p14="http://schemas.microsoft.com/office/powerpoint/2010/main" val="28572987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Content Option 2 with Imag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6004560" cy="180594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277130"/>
            <a:ext cx="3611880" cy="2217895"/>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3277130"/>
            <a:ext cx="3611880" cy="2217895"/>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3277130"/>
            <a:ext cx="3611880" cy="2217895"/>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 name="Picture Placeholder 2">
            <a:extLst>
              <a:ext uri="{FF2B5EF4-FFF2-40B4-BE49-F238E27FC236}">
                <a16:creationId xmlns:a16="http://schemas.microsoft.com/office/drawing/2014/main" id="{6DC060F8-7E0D-F3F3-8508-FCD9FD316FB9}"/>
              </a:ext>
            </a:extLst>
          </p:cNvPr>
          <p:cNvSpPr>
            <a:spLocks noGrp="1"/>
          </p:cNvSpPr>
          <p:nvPr>
            <p:ph type="pic" sz="quarter" idx="16" hasCustomPrompt="1"/>
          </p:nvPr>
        </p:nvSpPr>
        <p:spPr>
          <a:xfrm>
            <a:off x="6979920" y="365760"/>
            <a:ext cx="5212080" cy="180594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20" name="Content Placeholder 2">
            <a:extLst>
              <a:ext uri="{FF2B5EF4-FFF2-40B4-BE49-F238E27FC236}">
                <a16:creationId xmlns:a16="http://schemas.microsoft.com/office/drawing/2014/main" id="{5CD5656A-1AE2-C177-6694-60B5643A5155}"/>
              </a:ext>
            </a:extLst>
          </p:cNvPr>
          <p:cNvSpPr>
            <a:spLocks noGrp="1"/>
          </p:cNvSpPr>
          <p:nvPr>
            <p:ph sz="half" idx="23" hasCustomPrompt="1"/>
          </p:nvPr>
        </p:nvSpPr>
        <p:spPr>
          <a:xfrm>
            <a:off x="365760" y="5646420"/>
            <a:ext cx="7534656" cy="434340"/>
          </a:xfrm>
        </p:spPr>
        <p:txBody>
          <a:bodyPr>
            <a:noAutofit/>
          </a:bodyPr>
          <a:lstStyle>
            <a:lvl1pPr marL="0" indent="0">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365125" y="2851680"/>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6" name="Text Placeholder 23">
            <a:extLst>
              <a:ext uri="{FF2B5EF4-FFF2-40B4-BE49-F238E27FC236}">
                <a16:creationId xmlns:a16="http://schemas.microsoft.com/office/drawing/2014/main" id="{E87AAFDC-C5F8-9863-E682-0FADD32F75E4}"/>
              </a:ext>
            </a:extLst>
          </p:cNvPr>
          <p:cNvSpPr>
            <a:spLocks noGrp="1"/>
          </p:cNvSpPr>
          <p:nvPr>
            <p:ph type="body" sz="quarter" idx="25" hasCustomPrompt="1"/>
          </p:nvPr>
        </p:nvSpPr>
        <p:spPr>
          <a:xfrm>
            <a:off x="4288853" y="2851680"/>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8211629" y="2851680"/>
            <a:ext cx="3611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8" name="Text Placeholder 23">
            <a:extLst>
              <a:ext uri="{FF2B5EF4-FFF2-40B4-BE49-F238E27FC236}">
                <a16:creationId xmlns:a16="http://schemas.microsoft.com/office/drawing/2014/main" id="{94C1C36B-116A-E547-B1F9-E6CEB683C177}"/>
              </a:ext>
            </a:extLst>
          </p:cNvPr>
          <p:cNvSpPr>
            <a:spLocks noGrp="1"/>
          </p:cNvSpPr>
          <p:nvPr>
            <p:ph type="body" sz="quarter" idx="27" hasCustomPrompt="1"/>
          </p:nvPr>
        </p:nvSpPr>
        <p:spPr>
          <a:xfrm>
            <a:off x="365125" y="2426229"/>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01</a:t>
            </a:r>
          </a:p>
        </p:txBody>
      </p:sp>
      <p:sp>
        <p:nvSpPr>
          <p:cNvPr id="29" name="Text Placeholder 23">
            <a:extLst>
              <a:ext uri="{FF2B5EF4-FFF2-40B4-BE49-F238E27FC236}">
                <a16:creationId xmlns:a16="http://schemas.microsoft.com/office/drawing/2014/main" id="{CF9BD2AB-319C-56F6-7068-559A56457FE4}"/>
              </a:ext>
            </a:extLst>
          </p:cNvPr>
          <p:cNvSpPr>
            <a:spLocks noGrp="1"/>
          </p:cNvSpPr>
          <p:nvPr>
            <p:ph type="body" sz="quarter" idx="28" hasCustomPrompt="1"/>
          </p:nvPr>
        </p:nvSpPr>
        <p:spPr>
          <a:xfrm>
            <a:off x="4288853" y="2426229"/>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02</a:t>
            </a:r>
          </a:p>
        </p:txBody>
      </p:sp>
      <p:sp>
        <p:nvSpPr>
          <p:cNvPr id="30" name="Text Placeholder 23">
            <a:extLst>
              <a:ext uri="{FF2B5EF4-FFF2-40B4-BE49-F238E27FC236}">
                <a16:creationId xmlns:a16="http://schemas.microsoft.com/office/drawing/2014/main" id="{4DC6CF48-B378-99AD-7C8F-7334F036A260}"/>
              </a:ext>
            </a:extLst>
          </p:cNvPr>
          <p:cNvSpPr>
            <a:spLocks noGrp="1"/>
          </p:cNvSpPr>
          <p:nvPr>
            <p:ph type="body" sz="quarter" idx="29" hasCustomPrompt="1"/>
          </p:nvPr>
        </p:nvSpPr>
        <p:spPr>
          <a:xfrm>
            <a:off x="8211629" y="2426229"/>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03</a:t>
            </a:r>
          </a:p>
        </p:txBody>
      </p:sp>
    </p:spTree>
    <p:extLst>
      <p:ext uri="{BB962C8B-B14F-4D97-AF65-F5344CB8AC3E}">
        <p14:creationId xmlns:p14="http://schemas.microsoft.com/office/powerpoint/2010/main" val="110517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hree Content with Image and ic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8800" cy="91440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2485154"/>
            <a:ext cx="3611880" cy="2153522"/>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2485154"/>
            <a:ext cx="3611880" cy="2153522"/>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2485154"/>
            <a:ext cx="3611880" cy="2153522"/>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 name="Picture Placeholder 2">
            <a:extLst>
              <a:ext uri="{FF2B5EF4-FFF2-40B4-BE49-F238E27FC236}">
                <a16:creationId xmlns:a16="http://schemas.microsoft.com/office/drawing/2014/main" id="{6DC060F8-7E0D-F3F3-8508-FCD9FD316FB9}"/>
              </a:ext>
            </a:extLst>
          </p:cNvPr>
          <p:cNvSpPr>
            <a:spLocks noGrp="1"/>
          </p:cNvSpPr>
          <p:nvPr>
            <p:ph type="pic" sz="quarter" idx="16" hasCustomPrompt="1"/>
          </p:nvPr>
        </p:nvSpPr>
        <p:spPr>
          <a:xfrm>
            <a:off x="365125" y="4703048"/>
            <a:ext cx="3613150" cy="1380252"/>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5" name="Picture Placeholder 2">
            <a:extLst>
              <a:ext uri="{FF2B5EF4-FFF2-40B4-BE49-F238E27FC236}">
                <a16:creationId xmlns:a16="http://schemas.microsoft.com/office/drawing/2014/main" id="{0F45E6E8-6D06-3395-045E-8392F442DB9E}"/>
              </a:ext>
            </a:extLst>
          </p:cNvPr>
          <p:cNvSpPr>
            <a:spLocks noGrp="1"/>
          </p:cNvSpPr>
          <p:nvPr>
            <p:ph type="pic" sz="quarter" idx="30" hasCustomPrompt="1"/>
          </p:nvPr>
        </p:nvSpPr>
        <p:spPr>
          <a:xfrm>
            <a:off x="4289425" y="4703048"/>
            <a:ext cx="3613150" cy="1380252"/>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6" name="Picture Placeholder 2">
            <a:extLst>
              <a:ext uri="{FF2B5EF4-FFF2-40B4-BE49-F238E27FC236}">
                <a16:creationId xmlns:a16="http://schemas.microsoft.com/office/drawing/2014/main" id="{E36BBA27-0A93-6974-7E10-583A48ADE5A2}"/>
              </a:ext>
            </a:extLst>
          </p:cNvPr>
          <p:cNvSpPr>
            <a:spLocks noGrp="1"/>
          </p:cNvSpPr>
          <p:nvPr>
            <p:ph type="pic" sz="quarter" idx="31" hasCustomPrompt="1"/>
          </p:nvPr>
        </p:nvSpPr>
        <p:spPr>
          <a:xfrm>
            <a:off x="8210042" y="4703048"/>
            <a:ext cx="3613150" cy="1380252"/>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7" name="Text Placeholder 23">
            <a:extLst>
              <a:ext uri="{FF2B5EF4-FFF2-40B4-BE49-F238E27FC236}">
                <a16:creationId xmlns:a16="http://schemas.microsoft.com/office/drawing/2014/main" id="{2F6FB681-7F9F-4615-8967-07D2F362DD11}"/>
              </a:ext>
            </a:extLst>
          </p:cNvPr>
          <p:cNvSpPr>
            <a:spLocks noGrp="1"/>
          </p:cNvSpPr>
          <p:nvPr>
            <p:ph type="body" sz="quarter" idx="24" hasCustomPrompt="1"/>
          </p:nvPr>
        </p:nvSpPr>
        <p:spPr>
          <a:xfrm>
            <a:off x="869125" y="1828799"/>
            <a:ext cx="3107563" cy="504825"/>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9" name="Text Placeholder 23">
            <a:extLst>
              <a:ext uri="{FF2B5EF4-FFF2-40B4-BE49-F238E27FC236}">
                <a16:creationId xmlns:a16="http://schemas.microsoft.com/office/drawing/2014/main" id="{A897311A-B495-09CE-DB8C-5F39F9C47A3D}"/>
              </a:ext>
            </a:extLst>
          </p:cNvPr>
          <p:cNvSpPr>
            <a:spLocks noGrp="1"/>
          </p:cNvSpPr>
          <p:nvPr>
            <p:ph type="body" sz="quarter" idx="25" hasCustomPrompt="1"/>
          </p:nvPr>
        </p:nvSpPr>
        <p:spPr>
          <a:xfrm>
            <a:off x="4792853" y="1828799"/>
            <a:ext cx="3107563" cy="504825"/>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10" name="Text Placeholder 23">
            <a:extLst>
              <a:ext uri="{FF2B5EF4-FFF2-40B4-BE49-F238E27FC236}">
                <a16:creationId xmlns:a16="http://schemas.microsoft.com/office/drawing/2014/main" id="{A0828D6F-D6E7-4E92-915F-5E89C830B0C5}"/>
              </a:ext>
            </a:extLst>
          </p:cNvPr>
          <p:cNvSpPr>
            <a:spLocks noGrp="1"/>
          </p:cNvSpPr>
          <p:nvPr>
            <p:ph type="body" sz="quarter" idx="26" hasCustomPrompt="1"/>
          </p:nvPr>
        </p:nvSpPr>
        <p:spPr>
          <a:xfrm>
            <a:off x="8715629" y="1828799"/>
            <a:ext cx="3107563" cy="504825"/>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11" name="Picture Placeholder 16">
            <a:extLst>
              <a:ext uri="{FF2B5EF4-FFF2-40B4-BE49-F238E27FC236}">
                <a16:creationId xmlns:a16="http://schemas.microsoft.com/office/drawing/2014/main" id="{61B78E16-3C78-9C64-0825-69BE6AF14C55}"/>
              </a:ext>
            </a:extLst>
          </p:cNvPr>
          <p:cNvSpPr>
            <a:spLocks noGrp="1"/>
          </p:cNvSpPr>
          <p:nvPr>
            <p:ph type="pic" sz="quarter" idx="39" hasCustomPrompt="1"/>
          </p:nvPr>
        </p:nvSpPr>
        <p:spPr>
          <a:xfrm>
            <a:off x="365125" y="1828800"/>
            <a:ext cx="447007" cy="495222"/>
          </a:xfrm>
        </p:spPr>
        <p:txBody>
          <a:bodyPr anchor="ctr">
            <a:normAutofit/>
          </a:bodyPr>
          <a:lstStyle>
            <a:lvl1pPr marL="0" indent="0">
              <a:buNone/>
              <a:defRPr sz="1400"/>
            </a:lvl1pPr>
          </a:lstStyle>
          <a:p>
            <a:r>
              <a:rPr lang="en-US" dirty="0"/>
              <a:t>Icon</a:t>
            </a:r>
          </a:p>
        </p:txBody>
      </p:sp>
      <p:sp>
        <p:nvSpPr>
          <p:cNvPr id="12" name="Picture Placeholder 16">
            <a:extLst>
              <a:ext uri="{FF2B5EF4-FFF2-40B4-BE49-F238E27FC236}">
                <a16:creationId xmlns:a16="http://schemas.microsoft.com/office/drawing/2014/main" id="{138225F8-7446-6E20-77BC-4AC7A5AE445C}"/>
              </a:ext>
            </a:extLst>
          </p:cNvPr>
          <p:cNvSpPr>
            <a:spLocks noGrp="1"/>
          </p:cNvSpPr>
          <p:nvPr>
            <p:ph type="pic" sz="quarter" idx="41" hasCustomPrompt="1"/>
          </p:nvPr>
        </p:nvSpPr>
        <p:spPr>
          <a:xfrm>
            <a:off x="4288536" y="1828800"/>
            <a:ext cx="447007" cy="495222"/>
          </a:xfrm>
        </p:spPr>
        <p:txBody>
          <a:bodyPr anchor="ctr">
            <a:normAutofit/>
          </a:bodyPr>
          <a:lstStyle>
            <a:lvl1pPr marL="0" indent="0">
              <a:buNone/>
              <a:defRPr sz="1400"/>
            </a:lvl1pPr>
          </a:lstStyle>
          <a:p>
            <a:r>
              <a:rPr lang="en-US" dirty="0"/>
              <a:t>Icon</a:t>
            </a:r>
          </a:p>
        </p:txBody>
      </p:sp>
      <p:sp>
        <p:nvSpPr>
          <p:cNvPr id="13" name="Picture Placeholder 16">
            <a:extLst>
              <a:ext uri="{FF2B5EF4-FFF2-40B4-BE49-F238E27FC236}">
                <a16:creationId xmlns:a16="http://schemas.microsoft.com/office/drawing/2014/main" id="{AC7B56ED-862A-7ECA-8543-61DB81F8AC58}"/>
              </a:ext>
            </a:extLst>
          </p:cNvPr>
          <p:cNvSpPr>
            <a:spLocks noGrp="1"/>
          </p:cNvSpPr>
          <p:nvPr>
            <p:ph type="pic" sz="quarter" idx="43" hasCustomPrompt="1"/>
          </p:nvPr>
        </p:nvSpPr>
        <p:spPr>
          <a:xfrm>
            <a:off x="8211312" y="1828800"/>
            <a:ext cx="447007" cy="495222"/>
          </a:xfrm>
        </p:spPr>
        <p:txBody>
          <a:bodyPr anchor="ctr">
            <a:normAutofit/>
          </a:bodyPr>
          <a:lstStyle>
            <a:lvl1pPr marL="0" indent="0">
              <a:buNone/>
              <a:defRPr sz="1400"/>
            </a:lvl1pPr>
          </a:lstStyle>
          <a:p>
            <a:r>
              <a:rPr lang="en-US" dirty="0"/>
              <a:t>Icon</a:t>
            </a:r>
          </a:p>
        </p:txBody>
      </p:sp>
    </p:spTree>
    <p:extLst>
      <p:ext uri="{BB962C8B-B14F-4D97-AF65-F5344CB8AC3E}">
        <p14:creationId xmlns:p14="http://schemas.microsoft.com/office/powerpoint/2010/main" val="1727377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x Content Option 1 with Image">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6004560" cy="180594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2795838"/>
            <a:ext cx="3611880" cy="1247591"/>
          </a:xfrm>
        </p:spPr>
        <p:txBody>
          <a:bodyPr>
            <a:normAutofit/>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2795838"/>
            <a:ext cx="3611880" cy="1247591"/>
          </a:xfrm>
        </p:spPr>
        <p:txBody>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2795838"/>
            <a:ext cx="3611880" cy="1247591"/>
          </a:xfrm>
        </p:spPr>
        <p:txBody>
          <a:bodyPr>
            <a:normAutofit/>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2" name="Picture Placeholder 2">
            <a:extLst>
              <a:ext uri="{FF2B5EF4-FFF2-40B4-BE49-F238E27FC236}">
                <a16:creationId xmlns:a16="http://schemas.microsoft.com/office/drawing/2014/main" id="{6DC060F8-7E0D-F3F3-8508-FCD9FD316FB9}"/>
              </a:ext>
            </a:extLst>
          </p:cNvPr>
          <p:cNvSpPr>
            <a:spLocks noGrp="1"/>
          </p:cNvSpPr>
          <p:nvPr>
            <p:ph type="pic" sz="quarter" idx="16" hasCustomPrompt="1"/>
          </p:nvPr>
        </p:nvSpPr>
        <p:spPr>
          <a:xfrm>
            <a:off x="6979920" y="365760"/>
            <a:ext cx="5212080" cy="180594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869125" y="2365974"/>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6" name="Text Placeholder 23">
            <a:extLst>
              <a:ext uri="{FF2B5EF4-FFF2-40B4-BE49-F238E27FC236}">
                <a16:creationId xmlns:a16="http://schemas.microsoft.com/office/drawing/2014/main" id="{E87AAFDC-C5F8-9863-E682-0FADD32F75E4}"/>
              </a:ext>
            </a:extLst>
          </p:cNvPr>
          <p:cNvSpPr>
            <a:spLocks noGrp="1"/>
          </p:cNvSpPr>
          <p:nvPr>
            <p:ph type="body" sz="quarter" idx="25" hasCustomPrompt="1"/>
          </p:nvPr>
        </p:nvSpPr>
        <p:spPr>
          <a:xfrm>
            <a:off x="4792853" y="2365974"/>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8715629" y="2365974"/>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8" name="Text Placeholder 23">
            <a:extLst>
              <a:ext uri="{FF2B5EF4-FFF2-40B4-BE49-F238E27FC236}">
                <a16:creationId xmlns:a16="http://schemas.microsoft.com/office/drawing/2014/main" id="{94C1C36B-116A-E547-B1F9-E6CEB683C177}"/>
              </a:ext>
            </a:extLst>
          </p:cNvPr>
          <p:cNvSpPr>
            <a:spLocks noGrp="1"/>
          </p:cNvSpPr>
          <p:nvPr>
            <p:ph type="body" sz="quarter" idx="27" hasCustomPrompt="1"/>
          </p:nvPr>
        </p:nvSpPr>
        <p:spPr>
          <a:xfrm>
            <a:off x="365125" y="2365974"/>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01</a:t>
            </a:r>
          </a:p>
        </p:txBody>
      </p:sp>
      <p:sp>
        <p:nvSpPr>
          <p:cNvPr id="29" name="Text Placeholder 23">
            <a:extLst>
              <a:ext uri="{FF2B5EF4-FFF2-40B4-BE49-F238E27FC236}">
                <a16:creationId xmlns:a16="http://schemas.microsoft.com/office/drawing/2014/main" id="{CF9BD2AB-319C-56F6-7068-559A56457FE4}"/>
              </a:ext>
            </a:extLst>
          </p:cNvPr>
          <p:cNvSpPr>
            <a:spLocks noGrp="1"/>
          </p:cNvSpPr>
          <p:nvPr>
            <p:ph type="body" sz="quarter" idx="28" hasCustomPrompt="1"/>
          </p:nvPr>
        </p:nvSpPr>
        <p:spPr>
          <a:xfrm>
            <a:off x="4288853" y="2365974"/>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02</a:t>
            </a:r>
          </a:p>
        </p:txBody>
      </p:sp>
      <p:sp>
        <p:nvSpPr>
          <p:cNvPr id="30" name="Text Placeholder 23">
            <a:extLst>
              <a:ext uri="{FF2B5EF4-FFF2-40B4-BE49-F238E27FC236}">
                <a16:creationId xmlns:a16="http://schemas.microsoft.com/office/drawing/2014/main" id="{4DC6CF48-B378-99AD-7C8F-7334F036A260}"/>
              </a:ext>
            </a:extLst>
          </p:cNvPr>
          <p:cNvSpPr>
            <a:spLocks noGrp="1"/>
          </p:cNvSpPr>
          <p:nvPr>
            <p:ph type="body" sz="quarter" idx="29" hasCustomPrompt="1"/>
          </p:nvPr>
        </p:nvSpPr>
        <p:spPr>
          <a:xfrm>
            <a:off x="8211629" y="2365974"/>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03</a:t>
            </a:r>
          </a:p>
        </p:txBody>
      </p:sp>
      <p:sp>
        <p:nvSpPr>
          <p:cNvPr id="5" name="Content Placeholder 2">
            <a:extLst>
              <a:ext uri="{FF2B5EF4-FFF2-40B4-BE49-F238E27FC236}">
                <a16:creationId xmlns:a16="http://schemas.microsoft.com/office/drawing/2014/main" id="{A0466422-2C7B-8C30-E0E9-A0DEA37FEFB5}"/>
              </a:ext>
            </a:extLst>
          </p:cNvPr>
          <p:cNvSpPr>
            <a:spLocks noGrp="1"/>
          </p:cNvSpPr>
          <p:nvPr>
            <p:ph sz="half" idx="30" hasCustomPrompt="1"/>
          </p:nvPr>
        </p:nvSpPr>
        <p:spPr>
          <a:xfrm>
            <a:off x="365760" y="4820025"/>
            <a:ext cx="3611880" cy="1247591"/>
          </a:xfrm>
        </p:spPr>
        <p:txBody>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6" name="Content Placeholder 3">
            <a:extLst>
              <a:ext uri="{FF2B5EF4-FFF2-40B4-BE49-F238E27FC236}">
                <a16:creationId xmlns:a16="http://schemas.microsoft.com/office/drawing/2014/main" id="{12A084B9-7D39-7396-6EC5-F5A7101DA7F2}"/>
              </a:ext>
            </a:extLst>
          </p:cNvPr>
          <p:cNvSpPr>
            <a:spLocks noGrp="1"/>
          </p:cNvSpPr>
          <p:nvPr>
            <p:ph sz="half" idx="31" hasCustomPrompt="1"/>
          </p:nvPr>
        </p:nvSpPr>
        <p:spPr>
          <a:xfrm>
            <a:off x="4288536" y="4820025"/>
            <a:ext cx="3611880" cy="1247591"/>
          </a:xfrm>
        </p:spPr>
        <p:txBody>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7" name="Content Placeholder 4">
            <a:extLst>
              <a:ext uri="{FF2B5EF4-FFF2-40B4-BE49-F238E27FC236}">
                <a16:creationId xmlns:a16="http://schemas.microsoft.com/office/drawing/2014/main" id="{E1910ABB-1FCE-94BB-AD02-2F4C4B198284}"/>
              </a:ext>
            </a:extLst>
          </p:cNvPr>
          <p:cNvSpPr>
            <a:spLocks noGrp="1"/>
          </p:cNvSpPr>
          <p:nvPr>
            <p:ph sz="quarter" idx="32" hasCustomPrompt="1"/>
          </p:nvPr>
        </p:nvSpPr>
        <p:spPr>
          <a:xfrm>
            <a:off x="8211312" y="4820025"/>
            <a:ext cx="3611880" cy="1247591"/>
          </a:xfrm>
        </p:spPr>
        <p:txBody>
          <a:bodyPr>
            <a:normAutofit/>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9" name="Text Placeholder 23">
            <a:extLst>
              <a:ext uri="{FF2B5EF4-FFF2-40B4-BE49-F238E27FC236}">
                <a16:creationId xmlns:a16="http://schemas.microsoft.com/office/drawing/2014/main" id="{A5B42989-FE18-8BA0-B680-5557EFACA3AC}"/>
              </a:ext>
            </a:extLst>
          </p:cNvPr>
          <p:cNvSpPr>
            <a:spLocks noGrp="1"/>
          </p:cNvSpPr>
          <p:nvPr>
            <p:ph type="body" sz="quarter" idx="33" hasCustomPrompt="1"/>
          </p:nvPr>
        </p:nvSpPr>
        <p:spPr>
          <a:xfrm>
            <a:off x="869125" y="4383741"/>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10" name="Text Placeholder 23">
            <a:extLst>
              <a:ext uri="{FF2B5EF4-FFF2-40B4-BE49-F238E27FC236}">
                <a16:creationId xmlns:a16="http://schemas.microsoft.com/office/drawing/2014/main" id="{F6335194-5809-B959-71C7-0A5D5F4C5383}"/>
              </a:ext>
            </a:extLst>
          </p:cNvPr>
          <p:cNvSpPr>
            <a:spLocks noGrp="1"/>
          </p:cNvSpPr>
          <p:nvPr>
            <p:ph type="body" sz="quarter" idx="34" hasCustomPrompt="1"/>
          </p:nvPr>
        </p:nvSpPr>
        <p:spPr>
          <a:xfrm>
            <a:off x="4792853" y="4383741"/>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11" name="Text Placeholder 23">
            <a:extLst>
              <a:ext uri="{FF2B5EF4-FFF2-40B4-BE49-F238E27FC236}">
                <a16:creationId xmlns:a16="http://schemas.microsoft.com/office/drawing/2014/main" id="{C88192B2-3D25-87E7-AC4D-4F6EBB3B928F}"/>
              </a:ext>
            </a:extLst>
          </p:cNvPr>
          <p:cNvSpPr>
            <a:spLocks noGrp="1"/>
          </p:cNvSpPr>
          <p:nvPr>
            <p:ph type="body" sz="quarter" idx="35" hasCustomPrompt="1"/>
          </p:nvPr>
        </p:nvSpPr>
        <p:spPr>
          <a:xfrm>
            <a:off x="8715629" y="4383741"/>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12" name="Text Placeholder 23">
            <a:extLst>
              <a:ext uri="{FF2B5EF4-FFF2-40B4-BE49-F238E27FC236}">
                <a16:creationId xmlns:a16="http://schemas.microsoft.com/office/drawing/2014/main" id="{D1C58A3A-A744-D50F-0853-86EDAA885E05}"/>
              </a:ext>
            </a:extLst>
          </p:cNvPr>
          <p:cNvSpPr>
            <a:spLocks noGrp="1"/>
          </p:cNvSpPr>
          <p:nvPr>
            <p:ph type="body" sz="quarter" idx="36" hasCustomPrompt="1"/>
          </p:nvPr>
        </p:nvSpPr>
        <p:spPr>
          <a:xfrm>
            <a:off x="365125" y="4383741"/>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04</a:t>
            </a:r>
          </a:p>
        </p:txBody>
      </p:sp>
      <p:sp>
        <p:nvSpPr>
          <p:cNvPr id="13" name="Text Placeholder 23">
            <a:extLst>
              <a:ext uri="{FF2B5EF4-FFF2-40B4-BE49-F238E27FC236}">
                <a16:creationId xmlns:a16="http://schemas.microsoft.com/office/drawing/2014/main" id="{58E3DD6C-FD82-3AFF-16F7-B3FA316CC523}"/>
              </a:ext>
            </a:extLst>
          </p:cNvPr>
          <p:cNvSpPr>
            <a:spLocks noGrp="1"/>
          </p:cNvSpPr>
          <p:nvPr>
            <p:ph type="body" sz="quarter" idx="37" hasCustomPrompt="1"/>
          </p:nvPr>
        </p:nvSpPr>
        <p:spPr>
          <a:xfrm>
            <a:off x="4288853" y="4383741"/>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05</a:t>
            </a:r>
          </a:p>
        </p:txBody>
      </p:sp>
      <p:sp>
        <p:nvSpPr>
          <p:cNvPr id="15" name="Text Placeholder 23">
            <a:extLst>
              <a:ext uri="{FF2B5EF4-FFF2-40B4-BE49-F238E27FC236}">
                <a16:creationId xmlns:a16="http://schemas.microsoft.com/office/drawing/2014/main" id="{23649147-3EEE-430F-99EE-0A0DBFC8A465}"/>
              </a:ext>
            </a:extLst>
          </p:cNvPr>
          <p:cNvSpPr>
            <a:spLocks noGrp="1"/>
          </p:cNvSpPr>
          <p:nvPr>
            <p:ph type="body" sz="quarter" idx="38" hasCustomPrompt="1"/>
          </p:nvPr>
        </p:nvSpPr>
        <p:spPr>
          <a:xfrm>
            <a:off x="8211629" y="4383741"/>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06</a:t>
            </a:r>
          </a:p>
        </p:txBody>
      </p:sp>
    </p:spTree>
    <p:extLst>
      <p:ext uri="{BB962C8B-B14F-4D97-AF65-F5344CB8AC3E}">
        <p14:creationId xmlns:p14="http://schemas.microsoft.com/office/powerpoint/2010/main" val="240167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oundless Impact">
    <p:bg>
      <p:bgRef idx="1001">
        <a:schemeClr val="bg2"/>
      </p:bgRef>
    </p:bg>
    <p:spTree>
      <p:nvGrpSpPr>
        <p:cNvPr id="1" name=""/>
        <p:cNvGrpSpPr/>
        <p:nvPr/>
      </p:nvGrpSpPr>
      <p:grpSpPr>
        <a:xfrm>
          <a:off x="0" y="0"/>
          <a:ext cx="0" cy="0"/>
          <a:chOff x="0" y="0"/>
          <a:chExt cx="0" cy="0"/>
        </a:xfrm>
      </p:grpSpPr>
      <p:sp>
        <p:nvSpPr>
          <p:cNvPr id="3" name="Rectangle: Rounded Corners 4">
            <a:extLst>
              <a:ext uri="{FF2B5EF4-FFF2-40B4-BE49-F238E27FC236}">
                <a16:creationId xmlns:a16="http://schemas.microsoft.com/office/drawing/2014/main" id="{44A18571-BA59-2444-8AD2-3A332C2E7293}"/>
              </a:ext>
            </a:extLst>
          </p:cNvPr>
          <p:cNvSpPr/>
          <p:nvPr userDrawn="1"/>
        </p:nvSpPr>
        <p:spPr>
          <a:xfrm>
            <a:off x="0" y="1280160"/>
            <a:ext cx="7189470" cy="3488788"/>
          </a:xfrm>
          <a:prstGeom prst="roundRect">
            <a:avLst>
              <a:gd name="adj" fmla="val 0"/>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lIns="548640" tIns="182880" rtlCol="0" anchor="ctr" anchorCtr="0"/>
          <a:lstStyle/>
          <a:p>
            <a:pPr lvl="0">
              <a:defRPr/>
            </a:pPr>
            <a:r>
              <a:rPr lang="en-US" sz="2000" b="1" dirty="0">
                <a:latin typeface="Aptos Light" panose="020B0004020202020204" pitchFamily="34" charset="0"/>
              </a:rPr>
              <a:t>We transform lives through the power of technology. </a:t>
            </a:r>
          </a:p>
          <a:p>
            <a:pPr lvl="0">
              <a:defRPr/>
            </a:pPr>
            <a:endParaRPr lang="en-US" sz="2000" b="1" dirty="0">
              <a:latin typeface="Aptos Light" panose="020B0004020202020204" pitchFamily="34" charset="0"/>
            </a:endParaRPr>
          </a:p>
          <a:p>
            <a:pPr lvl="0">
              <a:defRPr/>
            </a:pPr>
            <a:r>
              <a:rPr lang="en-US" sz="2000" b="1" dirty="0">
                <a:latin typeface="Aptos Light" panose="020B0004020202020204" pitchFamily="34" charset="0"/>
              </a:rPr>
              <a:t>We do it collaboratively, in partnership with our clients and communities. </a:t>
            </a:r>
          </a:p>
          <a:p>
            <a:pPr lvl="0">
              <a:defRPr/>
            </a:pPr>
            <a:endParaRPr lang="en-US" sz="2000" b="1" dirty="0">
              <a:latin typeface="Aptos Light" panose="020B0004020202020204" pitchFamily="34" charset="0"/>
            </a:endParaRPr>
          </a:p>
          <a:p>
            <a:pPr lvl="0">
              <a:defRPr/>
            </a:pPr>
            <a:r>
              <a:rPr lang="en-US" sz="2000" b="1" dirty="0">
                <a:latin typeface="Aptos Light" panose="020B0004020202020204" pitchFamily="34" charset="0"/>
              </a:rPr>
              <a:t>And we do it sustainably, building enduring, boundless impact.</a:t>
            </a: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ptos Light" panose="020B0004020202020204" pitchFamily="34"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US" sz="1600" b="1" i="0" u="none" strike="noStrike" kern="1200" cap="none" spc="0" normalizeH="0" baseline="0" noProof="0" dirty="0">
              <a:ln>
                <a:noFill/>
              </a:ln>
              <a:solidFill>
                <a:srgbClr val="FFFFFF"/>
              </a:solidFill>
              <a:effectLst/>
              <a:uLnTx/>
              <a:uFillTx/>
              <a:latin typeface="Aptos Light" panose="020B0004020202020204" pitchFamily="34" charset="0"/>
              <a:ea typeface="+mn-ea"/>
              <a:cs typeface="+mn-cs"/>
            </a:endParaRPr>
          </a:p>
          <a:p>
            <a:pPr marL="0" marR="0" lvl="0" indent="0" defTabSz="914400" rtl="0" eaLnBrk="1" fontAlgn="auto" latinLnBrk="0" hangingPunct="1">
              <a:lnSpc>
                <a:spcPct val="100000"/>
              </a:lnSpc>
              <a:spcBef>
                <a:spcPts val="0"/>
              </a:spcBef>
              <a:spcAft>
                <a:spcPts val="0"/>
              </a:spcAft>
              <a:buClrTx/>
              <a:buSzTx/>
              <a:buFontTx/>
              <a:buNone/>
              <a:tabLst/>
              <a:defRPr/>
            </a:pPr>
            <a:endParaRPr kumimoji="0" lang="en-IN" sz="1600" b="0" i="0" u="none" strike="noStrike" kern="1200" cap="none" spc="0" normalizeH="0" baseline="0" noProof="0" dirty="0">
              <a:ln>
                <a:noFill/>
              </a:ln>
              <a:solidFill>
                <a:srgbClr val="FFFFFF"/>
              </a:solidFill>
              <a:effectLst/>
              <a:uLnTx/>
              <a:uFillTx/>
              <a:latin typeface="Aptos Light" panose="020B0004020202020204" pitchFamily="34" charset="0"/>
              <a:ea typeface="+mn-ea"/>
              <a:cs typeface="+mn-cs"/>
            </a:endParaRPr>
          </a:p>
        </p:txBody>
      </p:sp>
      <p:grpSp>
        <p:nvGrpSpPr>
          <p:cNvPr id="2" name="Group 1">
            <a:extLst>
              <a:ext uri="{FF2B5EF4-FFF2-40B4-BE49-F238E27FC236}">
                <a16:creationId xmlns:a16="http://schemas.microsoft.com/office/drawing/2014/main" id="{7D8D21BF-8F0E-964C-A7AE-A80D8349B265}"/>
              </a:ext>
            </a:extLst>
          </p:cNvPr>
          <p:cNvGrpSpPr/>
          <p:nvPr userDrawn="1"/>
        </p:nvGrpSpPr>
        <p:grpSpPr>
          <a:xfrm>
            <a:off x="234660" y="4004750"/>
            <a:ext cx="6377233" cy="389951"/>
            <a:chOff x="234660" y="3540516"/>
            <a:chExt cx="6377233" cy="389951"/>
          </a:xfrm>
        </p:grpSpPr>
        <p:sp>
          <p:nvSpPr>
            <p:cNvPr id="4" name="Rectangle: Rounded Corners 2">
              <a:extLst>
                <a:ext uri="{FF2B5EF4-FFF2-40B4-BE49-F238E27FC236}">
                  <a16:creationId xmlns:a16="http://schemas.microsoft.com/office/drawing/2014/main" id="{D1F04FD5-573C-3440-9424-B9A4AAA92C48}"/>
                </a:ext>
              </a:extLst>
            </p:cNvPr>
            <p:cNvSpPr/>
            <p:nvPr userDrawn="1"/>
          </p:nvSpPr>
          <p:spPr>
            <a:xfrm>
              <a:off x="234660" y="3540516"/>
              <a:ext cx="1497281" cy="361765"/>
            </a:xfrm>
            <a:prstGeom prst="roundRect">
              <a:avLst>
                <a:gd name="adj" fmla="val 50000"/>
              </a:avLst>
            </a:prstGeom>
            <a:no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ptos Light" panose="020B0004020202020204" pitchFamily="34" charset="0"/>
                  <a:ea typeface="+mn-ea"/>
                  <a:cs typeface="+mn-cs"/>
                </a:rPr>
                <a:t>Customers</a:t>
              </a:r>
              <a:endParaRPr kumimoji="0" lang="en-IN" sz="1400" b="0" i="0" u="none" strike="noStrike" kern="1200" cap="none" spc="0" normalizeH="0" baseline="0" noProof="0" dirty="0">
                <a:ln>
                  <a:noFill/>
                </a:ln>
                <a:solidFill>
                  <a:srgbClr val="FFFFFF"/>
                </a:solidFill>
                <a:effectLst/>
                <a:uLnTx/>
                <a:uFillTx/>
                <a:latin typeface="Aptos Light" panose="020B0004020202020204" pitchFamily="34" charset="0"/>
                <a:ea typeface="+mn-ea"/>
                <a:cs typeface="+mn-cs"/>
              </a:endParaRPr>
            </a:p>
          </p:txBody>
        </p:sp>
        <p:sp>
          <p:nvSpPr>
            <p:cNvPr id="5" name="Rectangle: Rounded Corners 8">
              <a:extLst>
                <a:ext uri="{FF2B5EF4-FFF2-40B4-BE49-F238E27FC236}">
                  <a16:creationId xmlns:a16="http://schemas.microsoft.com/office/drawing/2014/main" id="{1F491FC2-AA9D-3843-9CC8-FA217D2FFE73}"/>
                </a:ext>
              </a:extLst>
            </p:cNvPr>
            <p:cNvSpPr/>
            <p:nvPr userDrawn="1"/>
          </p:nvSpPr>
          <p:spPr>
            <a:xfrm>
              <a:off x="1833890" y="3568702"/>
              <a:ext cx="1497280" cy="361765"/>
            </a:xfrm>
            <a:prstGeom prst="roundRect">
              <a:avLst>
                <a:gd name="adj" fmla="val 50000"/>
              </a:avLst>
            </a:prstGeom>
            <a:no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ptos Light" panose="020B0004020202020204" pitchFamily="34" charset="0"/>
                  <a:ea typeface="+mn-ea"/>
                  <a:cs typeface="+mn-cs"/>
                </a:rPr>
                <a:t>Consumers</a:t>
              </a:r>
              <a:endParaRPr kumimoji="0" lang="en-IN" sz="1400" b="0" i="0" u="none" strike="noStrike" kern="1200" cap="none" spc="0" normalizeH="0" baseline="0" noProof="0" dirty="0">
                <a:ln>
                  <a:noFill/>
                </a:ln>
                <a:solidFill>
                  <a:srgbClr val="FFFFFF"/>
                </a:solidFill>
                <a:effectLst/>
                <a:uLnTx/>
                <a:uFillTx/>
                <a:latin typeface="Aptos Light" panose="020B0004020202020204" pitchFamily="34" charset="0"/>
                <a:ea typeface="+mn-ea"/>
                <a:cs typeface="+mn-cs"/>
              </a:endParaRPr>
            </a:p>
          </p:txBody>
        </p:sp>
        <p:sp>
          <p:nvSpPr>
            <p:cNvPr id="6" name="Rectangle: Rounded Corners 9">
              <a:extLst>
                <a:ext uri="{FF2B5EF4-FFF2-40B4-BE49-F238E27FC236}">
                  <a16:creationId xmlns:a16="http://schemas.microsoft.com/office/drawing/2014/main" id="{2581A3A2-45A1-8B45-8F61-741CB0247053}"/>
                </a:ext>
              </a:extLst>
            </p:cNvPr>
            <p:cNvSpPr/>
            <p:nvPr userDrawn="1"/>
          </p:nvSpPr>
          <p:spPr>
            <a:xfrm>
              <a:off x="3370635" y="3568701"/>
              <a:ext cx="1497279" cy="361765"/>
            </a:xfrm>
            <a:prstGeom prst="roundRect">
              <a:avLst>
                <a:gd name="adj" fmla="val 50000"/>
              </a:avLst>
            </a:prstGeom>
            <a:no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ptos Light" panose="020B0004020202020204" pitchFamily="34" charset="0"/>
                  <a:ea typeface="+mn-ea"/>
                  <a:cs typeface="+mn-cs"/>
                </a:rPr>
                <a:t>Employees</a:t>
              </a:r>
              <a:endParaRPr kumimoji="0" lang="en-IN" sz="1400" b="0" i="0" u="none" strike="noStrike" kern="1200" cap="none" spc="0" normalizeH="0" baseline="0" noProof="0" dirty="0">
                <a:ln>
                  <a:noFill/>
                </a:ln>
                <a:solidFill>
                  <a:srgbClr val="FFFFFF"/>
                </a:solidFill>
                <a:effectLst/>
                <a:uLnTx/>
                <a:uFillTx/>
                <a:latin typeface="Aptos Light" panose="020B0004020202020204" pitchFamily="34" charset="0"/>
                <a:ea typeface="+mn-ea"/>
                <a:cs typeface="+mn-cs"/>
              </a:endParaRPr>
            </a:p>
          </p:txBody>
        </p:sp>
        <p:sp>
          <p:nvSpPr>
            <p:cNvPr id="7" name="Rectangle: Rounded Corners 11">
              <a:extLst>
                <a:ext uri="{FF2B5EF4-FFF2-40B4-BE49-F238E27FC236}">
                  <a16:creationId xmlns:a16="http://schemas.microsoft.com/office/drawing/2014/main" id="{586D6AF1-EF91-AC40-8335-17C5301FC94D}"/>
                </a:ext>
              </a:extLst>
            </p:cNvPr>
            <p:cNvSpPr/>
            <p:nvPr userDrawn="1"/>
          </p:nvSpPr>
          <p:spPr>
            <a:xfrm>
              <a:off x="4907380" y="3568700"/>
              <a:ext cx="1704513" cy="361765"/>
            </a:xfrm>
            <a:prstGeom prst="roundRect">
              <a:avLst>
                <a:gd name="adj" fmla="val 50000"/>
              </a:avLst>
            </a:prstGeom>
            <a:no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FFFFFF"/>
                  </a:solidFill>
                  <a:effectLst/>
                  <a:uLnTx/>
                  <a:uFillTx/>
                  <a:latin typeface="Aptos Light" panose="020B0004020202020204" pitchFamily="34" charset="0"/>
                  <a:ea typeface="+mn-ea"/>
                  <a:cs typeface="+mn-cs"/>
                </a:rPr>
                <a:t>Communities</a:t>
              </a:r>
              <a:endParaRPr kumimoji="0" lang="en-IN" sz="1400" b="0" i="0" u="none" strike="noStrike" kern="1200" cap="none" spc="0" normalizeH="0" baseline="0" noProof="0" dirty="0">
                <a:ln>
                  <a:noFill/>
                </a:ln>
                <a:solidFill>
                  <a:srgbClr val="FFFFFF"/>
                </a:solidFill>
                <a:effectLst/>
                <a:uLnTx/>
                <a:uFillTx/>
                <a:latin typeface="Aptos Light" panose="020B0004020202020204" pitchFamily="34" charset="0"/>
                <a:ea typeface="+mn-ea"/>
                <a:cs typeface="+mn-cs"/>
              </a:endParaRPr>
            </a:p>
          </p:txBody>
        </p:sp>
        <p:cxnSp>
          <p:nvCxnSpPr>
            <p:cNvPr id="8" name="Straight Connector 7">
              <a:extLst>
                <a:ext uri="{FF2B5EF4-FFF2-40B4-BE49-F238E27FC236}">
                  <a16:creationId xmlns:a16="http://schemas.microsoft.com/office/drawing/2014/main" id="{870061C9-1270-C944-A44A-6A8B31081D98}"/>
                </a:ext>
              </a:extLst>
            </p:cNvPr>
            <p:cNvCxnSpPr/>
            <p:nvPr userDrawn="1"/>
          </p:nvCxnSpPr>
          <p:spPr>
            <a:xfrm>
              <a:off x="1598337" y="3749582"/>
              <a:ext cx="407963" cy="0"/>
            </a:xfrm>
            <a:prstGeom prst="line">
              <a:avLst/>
            </a:prstGeom>
            <a:ln w="12700" cap="sq">
              <a:solidFill>
                <a:schemeClr val="bg1"/>
              </a:solidFill>
            </a:ln>
          </p:spPr>
          <p:style>
            <a:lnRef idx="1">
              <a:schemeClr val="accent1"/>
            </a:lnRef>
            <a:fillRef idx="0">
              <a:schemeClr val="accent1"/>
            </a:fillRef>
            <a:effectRef idx="0">
              <a:srgbClr val="000000"/>
            </a:effectRef>
            <a:fontRef idx="minor">
              <a:schemeClr val="bg1"/>
            </a:fontRef>
          </p:style>
        </p:cxnSp>
        <p:cxnSp>
          <p:nvCxnSpPr>
            <p:cNvPr id="9" name="Straight Connector 8">
              <a:extLst>
                <a:ext uri="{FF2B5EF4-FFF2-40B4-BE49-F238E27FC236}">
                  <a16:creationId xmlns:a16="http://schemas.microsoft.com/office/drawing/2014/main" id="{FC7B019A-09C6-B04D-AF37-291938490C8E}"/>
                </a:ext>
              </a:extLst>
            </p:cNvPr>
            <p:cNvCxnSpPr/>
            <p:nvPr userDrawn="1"/>
          </p:nvCxnSpPr>
          <p:spPr>
            <a:xfrm>
              <a:off x="3145783" y="3749582"/>
              <a:ext cx="407963" cy="0"/>
            </a:xfrm>
            <a:prstGeom prst="line">
              <a:avLst/>
            </a:prstGeom>
            <a:ln w="12700" cap="sq">
              <a:solidFill>
                <a:schemeClr val="bg1"/>
              </a:solidFill>
            </a:ln>
          </p:spPr>
          <p:style>
            <a:lnRef idx="1">
              <a:schemeClr val="accent1"/>
            </a:lnRef>
            <a:fillRef idx="0">
              <a:schemeClr val="accent1"/>
            </a:fillRef>
            <a:effectRef idx="0">
              <a:srgbClr val="000000"/>
            </a:effectRef>
            <a:fontRef idx="minor">
              <a:schemeClr val="bg1"/>
            </a:fontRef>
          </p:style>
        </p:cxnSp>
        <p:cxnSp>
          <p:nvCxnSpPr>
            <p:cNvPr id="10" name="Straight Connector 9">
              <a:extLst>
                <a:ext uri="{FF2B5EF4-FFF2-40B4-BE49-F238E27FC236}">
                  <a16:creationId xmlns:a16="http://schemas.microsoft.com/office/drawing/2014/main" id="{69B59662-ADDE-9347-97E1-46BE8F654601}"/>
                </a:ext>
              </a:extLst>
            </p:cNvPr>
            <p:cNvCxnSpPr/>
            <p:nvPr userDrawn="1"/>
          </p:nvCxnSpPr>
          <p:spPr>
            <a:xfrm>
              <a:off x="4693229" y="3749582"/>
              <a:ext cx="407963" cy="0"/>
            </a:xfrm>
            <a:prstGeom prst="line">
              <a:avLst/>
            </a:prstGeom>
            <a:ln w="12700" cap="sq">
              <a:solidFill>
                <a:schemeClr val="bg1"/>
              </a:solidFill>
            </a:ln>
          </p:spPr>
          <p:style>
            <a:lnRef idx="1">
              <a:schemeClr val="accent1"/>
            </a:lnRef>
            <a:fillRef idx="0">
              <a:schemeClr val="accent1"/>
            </a:fillRef>
            <a:effectRef idx="0">
              <a:srgbClr val="000000"/>
            </a:effectRef>
            <a:fontRef idx="minor">
              <a:schemeClr val="bg1"/>
            </a:fontRef>
          </p:style>
        </p:cxnSp>
      </p:grpSp>
      <p:pic>
        <p:nvPicPr>
          <p:cNvPr id="11" name="Picture 10" descr="Qr code&#10;&#10;Description automatically generated">
            <a:extLst>
              <a:ext uri="{FF2B5EF4-FFF2-40B4-BE49-F238E27FC236}">
                <a16:creationId xmlns:a16="http://schemas.microsoft.com/office/drawing/2014/main" id="{9271F48D-275A-3849-ABCD-3640C100CCDD}"/>
              </a:ext>
            </a:extLst>
          </p:cNvPr>
          <p:cNvPicPr>
            <a:picLocks noChangeAspect="1"/>
          </p:cNvPicPr>
          <p:nvPr userDrawn="1"/>
        </p:nvPicPr>
        <p:blipFill>
          <a:blip r:embed="rId2"/>
          <a:stretch>
            <a:fillRect/>
          </a:stretch>
        </p:blipFill>
        <p:spPr>
          <a:xfrm>
            <a:off x="7849772" y="2789896"/>
            <a:ext cx="3113461" cy="3113461"/>
          </a:xfrm>
          <a:prstGeom prst="rect">
            <a:avLst/>
          </a:prstGeom>
        </p:spPr>
      </p:pic>
      <p:sp>
        <p:nvSpPr>
          <p:cNvPr id="12" name="Title 1">
            <a:extLst>
              <a:ext uri="{FF2B5EF4-FFF2-40B4-BE49-F238E27FC236}">
                <a16:creationId xmlns:a16="http://schemas.microsoft.com/office/drawing/2014/main" id="{13062D16-F0D5-7845-B702-64122E8F9AAF}"/>
              </a:ext>
            </a:extLst>
          </p:cNvPr>
          <p:cNvSpPr txBox="1">
            <a:spLocks/>
          </p:cNvSpPr>
          <p:nvPr userDrawn="1"/>
        </p:nvSpPr>
        <p:spPr>
          <a:xfrm>
            <a:off x="365760" y="365760"/>
            <a:ext cx="9972040" cy="914400"/>
          </a:xfrm>
          <a:prstGeom prst="rect">
            <a:avLst/>
          </a:prstGeom>
        </p:spPr>
        <p:txBody>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b="0" dirty="0">
                <a:latin typeface="Aptos Light" panose="020B0004020202020204" pitchFamily="34" charset="0"/>
              </a:rPr>
              <a:t>Together, we build for boundless impact</a:t>
            </a:r>
          </a:p>
        </p:txBody>
      </p:sp>
    </p:spTree>
    <p:extLst>
      <p:ext uri="{BB962C8B-B14F-4D97-AF65-F5344CB8AC3E}">
        <p14:creationId xmlns:p14="http://schemas.microsoft.com/office/powerpoint/2010/main" val="6478889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152" userDrawn="1">
          <p15:clr>
            <a:srgbClr val="FBAE40"/>
          </p15:clr>
        </p15:guide>
        <p15:guide id="2" orient="horz" pos="3832" userDrawn="1">
          <p15:clr>
            <a:srgbClr val="FBAE40"/>
          </p15:clr>
        </p15:guide>
        <p15:guide id="3" orient="horz" pos="4148"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x Content with Image and icon">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6004560" cy="180594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2795838"/>
            <a:ext cx="3611880" cy="1247591"/>
          </a:xfrm>
        </p:spPr>
        <p:txBody>
          <a:bodyPr>
            <a:noAutofit/>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2795838"/>
            <a:ext cx="3611880" cy="1247591"/>
          </a:xfrm>
        </p:spPr>
        <p:txBody>
          <a:bodyPr>
            <a:noAutofit/>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2795838"/>
            <a:ext cx="3611880" cy="1247591"/>
          </a:xfrm>
        </p:spPr>
        <p:txBody>
          <a:bodyPr>
            <a:noAutofit/>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2" name="Picture Placeholder 2">
            <a:extLst>
              <a:ext uri="{FF2B5EF4-FFF2-40B4-BE49-F238E27FC236}">
                <a16:creationId xmlns:a16="http://schemas.microsoft.com/office/drawing/2014/main" id="{6DC060F8-7E0D-F3F3-8508-FCD9FD316FB9}"/>
              </a:ext>
            </a:extLst>
          </p:cNvPr>
          <p:cNvSpPr>
            <a:spLocks noGrp="1"/>
          </p:cNvSpPr>
          <p:nvPr>
            <p:ph type="pic" sz="quarter" idx="16" hasCustomPrompt="1"/>
          </p:nvPr>
        </p:nvSpPr>
        <p:spPr>
          <a:xfrm>
            <a:off x="6979920" y="365760"/>
            <a:ext cx="5212080" cy="180594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869125" y="2365974"/>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6" name="Text Placeholder 23">
            <a:extLst>
              <a:ext uri="{FF2B5EF4-FFF2-40B4-BE49-F238E27FC236}">
                <a16:creationId xmlns:a16="http://schemas.microsoft.com/office/drawing/2014/main" id="{E87AAFDC-C5F8-9863-E682-0FADD32F75E4}"/>
              </a:ext>
            </a:extLst>
          </p:cNvPr>
          <p:cNvSpPr>
            <a:spLocks noGrp="1"/>
          </p:cNvSpPr>
          <p:nvPr>
            <p:ph type="body" sz="quarter" idx="25" hasCustomPrompt="1"/>
          </p:nvPr>
        </p:nvSpPr>
        <p:spPr>
          <a:xfrm>
            <a:off x="4792853" y="2365974"/>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8715629" y="2365974"/>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5" name="Content Placeholder 2">
            <a:extLst>
              <a:ext uri="{FF2B5EF4-FFF2-40B4-BE49-F238E27FC236}">
                <a16:creationId xmlns:a16="http://schemas.microsoft.com/office/drawing/2014/main" id="{A0466422-2C7B-8C30-E0E9-A0DEA37FEFB5}"/>
              </a:ext>
            </a:extLst>
          </p:cNvPr>
          <p:cNvSpPr>
            <a:spLocks noGrp="1"/>
          </p:cNvSpPr>
          <p:nvPr>
            <p:ph sz="half" idx="30" hasCustomPrompt="1"/>
          </p:nvPr>
        </p:nvSpPr>
        <p:spPr>
          <a:xfrm>
            <a:off x="365760" y="4820025"/>
            <a:ext cx="3611880" cy="1247591"/>
          </a:xfrm>
        </p:spPr>
        <p:txBody>
          <a:bodyPr>
            <a:noAutofit/>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6" name="Content Placeholder 3">
            <a:extLst>
              <a:ext uri="{FF2B5EF4-FFF2-40B4-BE49-F238E27FC236}">
                <a16:creationId xmlns:a16="http://schemas.microsoft.com/office/drawing/2014/main" id="{12A084B9-7D39-7396-6EC5-F5A7101DA7F2}"/>
              </a:ext>
            </a:extLst>
          </p:cNvPr>
          <p:cNvSpPr>
            <a:spLocks noGrp="1"/>
          </p:cNvSpPr>
          <p:nvPr>
            <p:ph sz="half" idx="31" hasCustomPrompt="1"/>
          </p:nvPr>
        </p:nvSpPr>
        <p:spPr>
          <a:xfrm>
            <a:off x="4288536" y="4820025"/>
            <a:ext cx="3611880" cy="1247591"/>
          </a:xfrm>
        </p:spPr>
        <p:txBody>
          <a:bodyPr>
            <a:noAutofit/>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7" name="Content Placeholder 4">
            <a:extLst>
              <a:ext uri="{FF2B5EF4-FFF2-40B4-BE49-F238E27FC236}">
                <a16:creationId xmlns:a16="http://schemas.microsoft.com/office/drawing/2014/main" id="{E1910ABB-1FCE-94BB-AD02-2F4C4B198284}"/>
              </a:ext>
            </a:extLst>
          </p:cNvPr>
          <p:cNvSpPr>
            <a:spLocks noGrp="1"/>
          </p:cNvSpPr>
          <p:nvPr>
            <p:ph sz="quarter" idx="32" hasCustomPrompt="1"/>
          </p:nvPr>
        </p:nvSpPr>
        <p:spPr>
          <a:xfrm>
            <a:off x="8211312" y="4820025"/>
            <a:ext cx="3611880" cy="1247591"/>
          </a:xfrm>
        </p:spPr>
        <p:txBody>
          <a:bodyPr>
            <a:noAutofit/>
          </a:bodyPr>
          <a:lstStyle>
            <a:lvl1pPr marL="0" indent="0">
              <a:spcBef>
                <a:spcPts val="600"/>
              </a:spcBef>
              <a:buFontTx/>
              <a:buNone/>
              <a:defRPr sz="11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8 lines.</a:t>
            </a:r>
          </a:p>
        </p:txBody>
      </p:sp>
      <p:sp>
        <p:nvSpPr>
          <p:cNvPr id="9" name="Text Placeholder 23">
            <a:extLst>
              <a:ext uri="{FF2B5EF4-FFF2-40B4-BE49-F238E27FC236}">
                <a16:creationId xmlns:a16="http://schemas.microsoft.com/office/drawing/2014/main" id="{A5B42989-FE18-8BA0-B680-5557EFACA3AC}"/>
              </a:ext>
            </a:extLst>
          </p:cNvPr>
          <p:cNvSpPr>
            <a:spLocks noGrp="1"/>
          </p:cNvSpPr>
          <p:nvPr>
            <p:ph type="body" sz="quarter" idx="33" hasCustomPrompt="1"/>
          </p:nvPr>
        </p:nvSpPr>
        <p:spPr>
          <a:xfrm>
            <a:off x="869125" y="4383741"/>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10" name="Text Placeholder 23">
            <a:extLst>
              <a:ext uri="{FF2B5EF4-FFF2-40B4-BE49-F238E27FC236}">
                <a16:creationId xmlns:a16="http://schemas.microsoft.com/office/drawing/2014/main" id="{F6335194-5809-B959-71C7-0A5D5F4C5383}"/>
              </a:ext>
            </a:extLst>
          </p:cNvPr>
          <p:cNvSpPr>
            <a:spLocks noGrp="1"/>
          </p:cNvSpPr>
          <p:nvPr>
            <p:ph type="body" sz="quarter" idx="34" hasCustomPrompt="1"/>
          </p:nvPr>
        </p:nvSpPr>
        <p:spPr>
          <a:xfrm>
            <a:off x="4792853" y="4383741"/>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11" name="Text Placeholder 23">
            <a:extLst>
              <a:ext uri="{FF2B5EF4-FFF2-40B4-BE49-F238E27FC236}">
                <a16:creationId xmlns:a16="http://schemas.microsoft.com/office/drawing/2014/main" id="{C88192B2-3D25-87E7-AC4D-4F6EBB3B928F}"/>
              </a:ext>
            </a:extLst>
          </p:cNvPr>
          <p:cNvSpPr>
            <a:spLocks noGrp="1"/>
          </p:cNvSpPr>
          <p:nvPr>
            <p:ph type="body" sz="quarter" idx="35" hasCustomPrompt="1"/>
          </p:nvPr>
        </p:nvSpPr>
        <p:spPr>
          <a:xfrm>
            <a:off x="8715629" y="4383741"/>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17" name="Picture Placeholder 16">
            <a:extLst>
              <a:ext uri="{FF2B5EF4-FFF2-40B4-BE49-F238E27FC236}">
                <a16:creationId xmlns:a16="http://schemas.microsoft.com/office/drawing/2014/main" id="{380A1048-C1FC-4ADD-FB84-F02090974481}"/>
              </a:ext>
            </a:extLst>
          </p:cNvPr>
          <p:cNvSpPr>
            <a:spLocks noGrp="1"/>
          </p:cNvSpPr>
          <p:nvPr>
            <p:ph type="pic" sz="quarter" idx="39" hasCustomPrompt="1"/>
          </p:nvPr>
        </p:nvSpPr>
        <p:spPr>
          <a:xfrm>
            <a:off x="365125" y="2365974"/>
            <a:ext cx="447007" cy="300179"/>
          </a:xfrm>
        </p:spPr>
        <p:txBody>
          <a:bodyPr anchor="ctr">
            <a:normAutofit/>
          </a:bodyPr>
          <a:lstStyle>
            <a:lvl1pPr marL="0" indent="0">
              <a:buNone/>
              <a:defRPr sz="1400"/>
            </a:lvl1pPr>
          </a:lstStyle>
          <a:p>
            <a:r>
              <a:rPr lang="en-US" dirty="0"/>
              <a:t>Icon</a:t>
            </a:r>
          </a:p>
        </p:txBody>
      </p:sp>
      <p:sp>
        <p:nvSpPr>
          <p:cNvPr id="18" name="Picture Placeholder 16">
            <a:extLst>
              <a:ext uri="{FF2B5EF4-FFF2-40B4-BE49-F238E27FC236}">
                <a16:creationId xmlns:a16="http://schemas.microsoft.com/office/drawing/2014/main" id="{54FA2183-1620-5C55-1993-4DE9F5DD39F6}"/>
              </a:ext>
            </a:extLst>
          </p:cNvPr>
          <p:cNvSpPr>
            <a:spLocks noGrp="1"/>
          </p:cNvSpPr>
          <p:nvPr>
            <p:ph type="pic" sz="quarter" idx="40" hasCustomPrompt="1"/>
          </p:nvPr>
        </p:nvSpPr>
        <p:spPr>
          <a:xfrm>
            <a:off x="365125" y="4389562"/>
            <a:ext cx="447007" cy="300179"/>
          </a:xfrm>
        </p:spPr>
        <p:txBody>
          <a:bodyPr anchor="ctr">
            <a:normAutofit/>
          </a:bodyPr>
          <a:lstStyle>
            <a:lvl1pPr marL="0" indent="0">
              <a:buNone/>
              <a:defRPr sz="1400"/>
            </a:lvl1pPr>
          </a:lstStyle>
          <a:p>
            <a:r>
              <a:rPr lang="en-US" dirty="0"/>
              <a:t>Icon</a:t>
            </a:r>
          </a:p>
        </p:txBody>
      </p:sp>
      <p:sp>
        <p:nvSpPr>
          <p:cNvPr id="19" name="Picture Placeholder 16">
            <a:extLst>
              <a:ext uri="{FF2B5EF4-FFF2-40B4-BE49-F238E27FC236}">
                <a16:creationId xmlns:a16="http://schemas.microsoft.com/office/drawing/2014/main" id="{ED2716BA-A975-D6E8-C17D-6D0650AED894}"/>
              </a:ext>
            </a:extLst>
          </p:cNvPr>
          <p:cNvSpPr>
            <a:spLocks noGrp="1"/>
          </p:cNvSpPr>
          <p:nvPr>
            <p:ph type="pic" sz="quarter" idx="41" hasCustomPrompt="1"/>
          </p:nvPr>
        </p:nvSpPr>
        <p:spPr>
          <a:xfrm>
            <a:off x="4288536" y="2365974"/>
            <a:ext cx="447007" cy="300179"/>
          </a:xfrm>
        </p:spPr>
        <p:txBody>
          <a:bodyPr anchor="ctr">
            <a:normAutofit/>
          </a:bodyPr>
          <a:lstStyle>
            <a:lvl1pPr marL="0" indent="0">
              <a:buNone/>
              <a:defRPr sz="1400"/>
            </a:lvl1pPr>
          </a:lstStyle>
          <a:p>
            <a:r>
              <a:rPr lang="en-US" dirty="0"/>
              <a:t>Icon</a:t>
            </a:r>
          </a:p>
        </p:txBody>
      </p:sp>
      <p:sp>
        <p:nvSpPr>
          <p:cNvPr id="20" name="Picture Placeholder 16">
            <a:extLst>
              <a:ext uri="{FF2B5EF4-FFF2-40B4-BE49-F238E27FC236}">
                <a16:creationId xmlns:a16="http://schemas.microsoft.com/office/drawing/2014/main" id="{B9F899F6-421E-4F71-9874-8C28C96AA6ED}"/>
              </a:ext>
            </a:extLst>
          </p:cNvPr>
          <p:cNvSpPr>
            <a:spLocks noGrp="1"/>
          </p:cNvSpPr>
          <p:nvPr>
            <p:ph type="pic" sz="quarter" idx="42" hasCustomPrompt="1"/>
          </p:nvPr>
        </p:nvSpPr>
        <p:spPr>
          <a:xfrm>
            <a:off x="4288536" y="4389562"/>
            <a:ext cx="447007" cy="300179"/>
          </a:xfrm>
        </p:spPr>
        <p:txBody>
          <a:bodyPr anchor="ctr">
            <a:normAutofit/>
          </a:bodyPr>
          <a:lstStyle>
            <a:lvl1pPr marL="0" indent="0">
              <a:buNone/>
              <a:defRPr sz="1400"/>
            </a:lvl1pPr>
          </a:lstStyle>
          <a:p>
            <a:r>
              <a:rPr lang="en-US" dirty="0"/>
              <a:t>Icon</a:t>
            </a:r>
          </a:p>
        </p:txBody>
      </p:sp>
      <p:sp>
        <p:nvSpPr>
          <p:cNvPr id="21" name="Picture Placeholder 16">
            <a:extLst>
              <a:ext uri="{FF2B5EF4-FFF2-40B4-BE49-F238E27FC236}">
                <a16:creationId xmlns:a16="http://schemas.microsoft.com/office/drawing/2014/main" id="{707BCBC9-213C-83B4-6A2F-C2F7553D0449}"/>
              </a:ext>
            </a:extLst>
          </p:cNvPr>
          <p:cNvSpPr>
            <a:spLocks noGrp="1"/>
          </p:cNvSpPr>
          <p:nvPr>
            <p:ph type="pic" sz="quarter" idx="43" hasCustomPrompt="1"/>
          </p:nvPr>
        </p:nvSpPr>
        <p:spPr>
          <a:xfrm>
            <a:off x="8211312" y="2365974"/>
            <a:ext cx="447007" cy="300179"/>
          </a:xfrm>
        </p:spPr>
        <p:txBody>
          <a:bodyPr anchor="ctr">
            <a:normAutofit/>
          </a:bodyPr>
          <a:lstStyle>
            <a:lvl1pPr marL="0" indent="0">
              <a:buNone/>
              <a:defRPr sz="1400"/>
            </a:lvl1pPr>
          </a:lstStyle>
          <a:p>
            <a:r>
              <a:rPr lang="en-US" dirty="0"/>
              <a:t>Icon</a:t>
            </a:r>
          </a:p>
        </p:txBody>
      </p:sp>
      <p:sp>
        <p:nvSpPr>
          <p:cNvPr id="22" name="Picture Placeholder 16">
            <a:extLst>
              <a:ext uri="{FF2B5EF4-FFF2-40B4-BE49-F238E27FC236}">
                <a16:creationId xmlns:a16="http://schemas.microsoft.com/office/drawing/2014/main" id="{D2DC9F7C-F193-02E0-9379-7A470BFE41A6}"/>
              </a:ext>
            </a:extLst>
          </p:cNvPr>
          <p:cNvSpPr>
            <a:spLocks noGrp="1"/>
          </p:cNvSpPr>
          <p:nvPr>
            <p:ph type="pic" sz="quarter" idx="44" hasCustomPrompt="1"/>
          </p:nvPr>
        </p:nvSpPr>
        <p:spPr>
          <a:xfrm>
            <a:off x="8211312" y="4389562"/>
            <a:ext cx="447007" cy="300179"/>
          </a:xfrm>
        </p:spPr>
        <p:txBody>
          <a:bodyPr anchor="ctr">
            <a:normAutofit/>
          </a:bodyPr>
          <a:lstStyle>
            <a:lvl1pPr marL="0" indent="0">
              <a:buNone/>
              <a:defRPr sz="1400"/>
            </a:lvl1pPr>
          </a:lstStyle>
          <a:p>
            <a:r>
              <a:rPr lang="en-US" dirty="0"/>
              <a:t>Icon</a:t>
            </a:r>
          </a:p>
        </p:txBody>
      </p:sp>
    </p:spTree>
    <p:extLst>
      <p:ext uri="{BB962C8B-B14F-4D97-AF65-F5344CB8AC3E}">
        <p14:creationId xmlns:p14="http://schemas.microsoft.com/office/powerpoint/2010/main" val="1779069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x Content Option 2 with Imag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6DC060F8-7E0D-F3F3-8508-FCD9FD316FB9}"/>
              </a:ext>
            </a:extLst>
          </p:cNvPr>
          <p:cNvSpPr>
            <a:spLocks noGrp="1"/>
          </p:cNvSpPr>
          <p:nvPr>
            <p:ph type="pic" sz="quarter" idx="16" hasCustomPrompt="1"/>
          </p:nvPr>
        </p:nvSpPr>
        <p:spPr>
          <a:xfrm>
            <a:off x="365125" y="2152592"/>
            <a:ext cx="3611563" cy="2667433"/>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3610928" cy="1666322"/>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4288219" y="784491"/>
            <a:ext cx="3611880" cy="124759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4791584" y="348207"/>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8" name="Text Placeholder 23">
            <a:extLst>
              <a:ext uri="{FF2B5EF4-FFF2-40B4-BE49-F238E27FC236}">
                <a16:creationId xmlns:a16="http://schemas.microsoft.com/office/drawing/2014/main" id="{94C1C36B-116A-E547-B1F9-E6CEB683C177}"/>
              </a:ext>
            </a:extLst>
          </p:cNvPr>
          <p:cNvSpPr>
            <a:spLocks noGrp="1"/>
          </p:cNvSpPr>
          <p:nvPr>
            <p:ph type="body" sz="quarter" idx="27" hasCustomPrompt="1"/>
          </p:nvPr>
        </p:nvSpPr>
        <p:spPr>
          <a:xfrm>
            <a:off x="4287584" y="348207"/>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01</a:t>
            </a:r>
          </a:p>
        </p:txBody>
      </p:sp>
      <p:sp>
        <p:nvSpPr>
          <p:cNvPr id="5" name="Content Placeholder 2">
            <a:extLst>
              <a:ext uri="{FF2B5EF4-FFF2-40B4-BE49-F238E27FC236}">
                <a16:creationId xmlns:a16="http://schemas.microsoft.com/office/drawing/2014/main" id="{A0466422-2C7B-8C30-E0E9-A0DEA37FEFB5}"/>
              </a:ext>
            </a:extLst>
          </p:cNvPr>
          <p:cNvSpPr>
            <a:spLocks noGrp="1"/>
          </p:cNvSpPr>
          <p:nvPr>
            <p:ph sz="half" idx="30" hasCustomPrompt="1"/>
          </p:nvPr>
        </p:nvSpPr>
        <p:spPr>
          <a:xfrm>
            <a:off x="8210043" y="784491"/>
            <a:ext cx="3611880" cy="124759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9" name="Text Placeholder 23">
            <a:extLst>
              <a:ext uri="{FF2B5EF4-FFF2-40B4-BE49-F238E27FC236}">
                <a16:creationId xmlns:a16="http://schemas.microsoft.com/office/drawing/2014/main" id="{A5B42989-FE18-8BA0-B680-5557EFACA3AC}"/>
              </a:ext>
            </a:extLst>
          </p:cNvPr>
          <p:cNvSpPr>
            <a:spLocks noGrp="1"/>
          </p:cNvSpPr>
          <p:nvPr>
            <p:ph type="body" sz="quarter" idx="33" hasCustomPrompt="1"/>
          </p:nvPr>
        </p:nvSpPr>
        <p:spPr>
          <a:xfrm>
            <a:off x="8713408" y="348207"/>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12" name="Text Placeholder 23">
            <a:extLst>
              <a:ext uri="{FF2B5EF4-FFF2-40B4-BE49-F238E27FC236}">
                <a16:creationId xmlns:a16="http://schemas.microsoft.com/office/drawing/2014/main" id="{D1C58A3A-A744-D50F-0853-86EDAA885E05}"/>
              </a:ext>
            </a:extLst>
          </p:cNvPr>
          <p:cNvSpPr>
            <a:spLocks noGrp="1"/>
          </p:cNvSpPr>
          <p:nvPr>
            <p:ph type="body" sz="quarter" idx="36" hasCustomPrompt="1"/>
          </p:nvPr>
        </p:nvSpPr>
        <p:spPr>
          <a:xfrm>
            <a:off x="8209408" y="348207"/>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02</a:t>
            </a:r>
          </a:p>
        </p:txBody>
      </p:sp>
      <p:sp>
        <p:nvSpPr>
          <p:cNvPr id="17" name="Content Placeholder 2">
            <a:extLst>
              <a:ext uri="{FF2B5EF4-FFF2-40B4-BE49-F238E27FC236}">
                <a16:creationId xmlns:a16="http://schemas.microsoft.com/office/drawing/2014/main" id="{639B018B-5E8C-8C9B-56EB-C4889C580F2A}"/>
              </a:ext>
            </a:extLst>
          </p:cNvPr>
          <p:cNvSpPr>
            <a:spLocks noGrp="1"/>
          </p:cNvSpPr>
          <p:nvPr>
            <p:ph sz="half" idx="23" hasCustomPrompt="1"/>
          </p:nvPr>
        </p:nvSpPr>
        <p:spPr>
          <a:xfrm>
            <a:off x="365760" y="5141343"/>
            <a:ext cx="3610928" cy="939417"/>
          </a:xfrm>
        </p:spPr>
        <p:txBody>
          <a:bodyPr>
            <a:noAutofit/>
          </a:bodyPr>
          <a:lstStyle>
            <a:lvl1pPr marL="0" indent="0">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16" name="Content Placeholder 3">
            <a:extLst>
              <a:ext uri="{FF2B5EF4-FFF2-40B4-BE49-F238E27FC236}">
                <a16:creationId xmlns:a16="http://schemas.microsoft.com/office/drawing/2014/main" id="{1B33AFAD-A4EB-49F1-FA0B-3BC36381E2E2}"/>
              </a:ext>
            </a:extLst>
          </p:cNvPr>
          <p:cNvSpPr>
            <a:spLocks noGrp="1"/>
          </p:cNvSpPr>
          <p:nvPr>
            <p:ph sz="half" idx="2" hasCustomPrompt="1"/>
          </p:nvPr>
        </p:nvSpPr>
        <p:spPr>
          <a:xfrm>
            <a:off x="4288536" y="2795838"/>
            <a:ext cx="3611880" cy="124759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8" name="Content Placeholder 4">
            <a:extLst>
              <a:ext uri="{FF2B5EF4-FFF2-40B4-BE49-F238E27FC236}">
                <a16:creationId xmlns:a16="http://schemas.microsoft.com/office/drawing/2014/main" id="{A2DBAEA1-ED53-B3D6-FEB4-AB47BC097A03}"/>
              </a:ext>
            </a:extLst>
          </p:cNvPr>
          <p:cNvSpPr>
            <a:spLocks noGrp="1"/>
          </p:cNvSpPr>
          <p:nvPr>
            <p:ph sz="quarter" idx="13" hasCustomPrompt="1"/>
          </p:nvPr>
        </p:nvSpPr>
        <p:spPr>
          <a:xfrm>
            <a:off x="8211312" y="2795838"/>
            <a:ext cx="3611880" cy="124759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6 lines.</a:t>
            </a:r>
          </a:p>
        </p:txBody>
      </p:sp>
      <p:sp>
        <p:nvSpPr>
          <p:cNvPr id="19" name="Text Placeholder 23">
            <a:extLst>
              <a:ext uri="{FF2B5EF4-FFF2-40B4-BE49-F238E27FC236}">
                <a16:creationId xmlns:a16="http://schemas.microsoft.com/office/drawing/2014/main" id="{D33A3B40-4ABF-956B-C824-61918CF79C67}"/>
              </a:ext>
            </a:extLst>
          </p:cNvPr>
          <p:cNvSpPr>
            <a:spLocks noGrp="1"/>
          </p:cNvSpPr>
          <p:nvPr>
            <p:ph type="body" sz="quarter" idx="25" hasCustomPrompt="1"/>
          </p:nvPr>
        </p:nvSpPr>
        <p:spPr>
          <a:xfrm>
            <a:off x="4792853" y="2365974"/>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0" name="Text Placeholder 23">
            <a:extLst>
              <a:ext uri="{FF2B5EF4-FFF2-40B4-BE49-F238E27FC236}">
                <a16:creationId xmlns:a16="http://schemas.microsoft.com/office/drawing/2014/main" id="{49690F7B-7ED1-10C6-2EDA-D075B5A17090}"/>
              </a:ext>
            </a:extLst>
          </p:cNvPr>
          <p:cNvSpPr>
            <a:spLocks noGrp="1"/>
          </p:cNvSpPr>
          <p:nvPr>
            <p:ph type="body" sz="quarter" idx="26" hasCustomPrompt="1"/>
          </p:nvPr>
        </p:nvSpPr>
        <p:spPr>
          <a:xfrm>
            <a:off x="8715629" y="2365974"/>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21" name="Text Placeholder 23">
            <a:extLst>
              <a:ext uri="{FF2B5EF4-FFF2-40B4-BE49-F238E27FC236}">
                <a16:creationId xmlns:a16="http://schemas.microsoft.com/office/drawing/2014/main" id="{110E2AA8-1F77-469B-EAA2-3860BF5BF66D}"/>
              </a:ext>
            </a:extLst>
          </p:cNvPr>
          <p:cNvSpPr>
            <a:spLocks noGrp="1"/>
          </p:cNvSpPr>
          <p:nvPr>
            <p:ph type="body" sz="quarter" idx="28" hasCustomPrompt="1"/>
          </p:nvPr>
        </p:nvSpPr>
        <p:spPr>
          <a:xfrm>
            <a:off x="4288853" y="2365974"/>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03</a:t>
            </a:r>
          </a:p>
        </p:txBody>
      </p:sp>
      <p:sp>
        <p:nvSpPr>
          <p:cNvPr id="22" name="Text Placeholder 23">
            <a:extLst>
              <a:ext uri="{FF2B5EF4-FFF2-40B4-BE49-F238E27FC236}">
                <a16:creationId xmlns:a16="http://schemas.microsoft.com/office/drawing/2014/main" id="{3C03FAAB-5B93-B783-559B-A4C916B89129}"/>
              </a:ext>
            </a:extLst>
          </p:cNvPr>
          <p:cNvSpPr>
            <a:spLocks noGrp="1"/>
          </p:cNvSpPr>
          <p:nvPr>
            <p:ph type="body" sz="quarter" idx="29" hasCustomPrompt="1"/>
          </p:nvPr>
        </p:nvSpPr>
        <p:spPr>
          <a:xfrm>
            <a:off x="8211629" y="2365974"/>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04</a:t>
            </a:r>
          </a:p>
        </p:txBody>
      </p:sp>
      <p:sp>
        <p:nvSpPr>
          <p:cNvPr id="23" name="Content Placeholder 3">
            <a:extLst>
              <a:ext uri="{FF2B5EF4-FFF2-40B4-BE49-F238E27FC236}">
                <a16:creationId xmlns:a16="http://schemas.microsoft.com/office/drawing/2014/main" id="{30DACC41-1F51-6B32-34CA-D3158A3C2CF3}"/>
              </a:ext>
            </a:extLst>
          </p:cNvPr>
          <p:cNvSpPr>
            <a:spLocks noGrp="1"/>
          </p:cNvSpPr>
          <p:nvPr>
            <p:ph sz="half" idx="31" hasCustomPrompt="1"/>
          </p:nvPr>
        </p:nvSpPr>
        <p:spPr>
          <a:xfrm>
            <a:off x="4288536" y="4820025"/>
            <a:ext cx="3611880" cy="124759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5" name="Content Placeholder 4">
            <a:extLst>
              <a:ext uri="{FF2B5EF4-FFF2-40B4-BE49-F238E27FC236}">
                <a16:creationId xmlns:a16="http://schemas.microsoft.com/office/drawing/2014/main" id="{038201DA-1344-64B9-43BE-6A4CE8AAD2DF}"/>
              </a:ext>
            </a:extLst>
          </p:cNvPr>
          <p:cNvSpPr>
            <a:spLocks noGrp="1"/>
          </p:cNvSpPr>
          <p:nvPr>
            <p:ph sz="quarter" idx="32" hasCustomPrompt="1"/>
          </p:nvPr>
        </p:nvSpPr>
        <p:spPr>
          <a:xfrm>
            <a:off x="8211312" y="4820025"/>
            <a:ext cx="3611880" cy="124759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6 lines.</a:t>
            </a:r>
          </a:p>
        </p:txBody>
      </p:sp>
      <p:sp>
        <p:nvSpPr>
          <p:cNvPr id="31" name="Text Placeholder 23">
            <a:extLst>
              <a:ext uri="{FF2B5EF4-FFF2-40B4-BE49-F238E27FC236}">
                <a16:creationId xmlns:a16="http://schemas.microsoft.com/office/drawing/2014/main" id="{70406086-1ED9-4995-A7E9-28C1B8E27D1C}"/>
              </a:ext>
            </a:extLst>
          </p:cNvPr>
          <p:cNvSpPr>
            <a:spLocks noGrp="1"/>
          </p:cNvSpPr>
          <p:nvPr>
            <p:ph type="body" sz="quarter" idx="34" hasCustomPrompt="1"/>
          </p:nvPr>
        </p:nvSpPr>
        <p:spPr>
          <a:xfrm>
            <a:off x="4792853" y="4383741"/>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32" name="Text Placeholder 23">
            <a:extLst>
              <a:ext uri="{FF2B5EF4-FFF2-40B4-BE49-F238E27FC236}">
                <a16:creationId xmlns:a16="http://schemas.microsoft.com/office/drawing/2014/main" id="{11B0B266-8EA5-E731-EE20-E22F64B00323}"/>
              </a:ext>
            </a:extLst>
          </p:cNvPr>
          <p:cNvSpPr>
            <a:spLocks noGrp="1"/>
          </p:cNvSpPr>
          <p:nvPr>
            <p:ph type="body" sz="quarter" idx="35" hasCustomPrompt="1"/>
          </p:nvPr>
        </p:nvSpPr>
        <p:spPr>
          <a:xfrm>
            <a:off x="8715629" y="4383741"/>
            <a:ext cx="3107563" cy="306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here</a:t>
            </a:r>
          </a:p>
        </p:txBody>
      </p:sp>
      <p:sp>
        <p:nvSpPr>
          <p:cNvPr id="33" name="Text Placeholder 23">
            <a:extLst>
              <a:ext uri="{FF2B5EF4-FFF2-40B4-BE49-F238E27FC236}">
                <a16:creationId xmlns:a16="http://schemas.microsoft.com/office/drawing/2014/main" id="{BE6D882F-17DC-A6AF-28B7-C461192641AB}"/>
              </a:ext>
            </a:extLst>
          </p:cNvPr>
          <p:cNvSpPr>
            <a:spLocks noGrp="1"/>
          </p:cNvSpPr>
          <p:nvPr>
            <p:ph type="body" sz="quarter" idx="37" hasCustomPrompt="1"/>
          </p:nvPr>
        </p:nvSpPr>
        <p:spPr>
          <a:xfrm>
            <a:off x="4288853" y="4383741"/>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05</a:t>
            </a:r>
          </a:p>
        </p:txBody>
      </p:sp>
      <p:sp>
        <p:nvSpPr>
          <p:cNvPr id="34" name="Text Placeholder 23">
            <a:extLst>
              <a:ext uri="{FF2B5EF4-FFF2-40B4-BE49-F238E27FC236}">
                <a16:creationId xmlns:a16="http://schemas.microsoft.com/office/drawing/2014/main" id="{F0B400B6-1A75-254F-AE04-7E7351E53046}"/>
              </a:ext>
            </a:extLst>
          </p:cNvPr>
          <p:cNvSpPr>
            <a:spLocks noGrp="1"/>
          </p:cNvSpPr>
          <p:nvPr>
            <p:ph type="body" sz="quarter" idx="38" hasCustomPrompt="1"/>
          </p:nvPr>
        </p:nvSpPr>
        <p:spPr>
          <a:xfrm>
            <a:off x="8211629" y="4383741"/>
            <a:ext cx="504000" cy="306000"/>
          </a:xfrm>
        </p:spPr>
        <p:txBody>
          <a:bodyPr>
            <a:noAutofit/>
          </a:bodyPr>
          <a:lstStyle>
            <a:lvl1pPr marL="0" indent="0">
              <a:buFontTx/>
              <a:buNone/>
              <a:defRPr sz="24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06</a:t>
            </a:r>
          </a:p>
        </p:txBody>
      </p:sp>
    </p:spTree>
    <p:extLst>
      <p:ext uri="{BB962C8B-B14F-4D97-AF65-F5344CB8AC3E}">
        <p14:creationId xmlns:p14="http://schemas.microsoft.com/office/powerpoint/2010/main" val="3207281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x Content Option 3 with Image">
    <p:spTree>
      <p:nvGrpSpPr>
        <p:cNvPr id="1" name=""/>
        <p:cNvGrpSpPr/>
        <p:nvPr/>
      </p:nvGrpSpPr>
      <p:grpSpPr>
        <a:xfrm>
          <a:off x="0" y="0"/>
          <a:ext cx="0" cy="0"/>
          <a:chOff x="0" y="0"/>
          <a:chExt cx="0" cy="0"/>
        </a:xfrm>
      </p:grpSpPr>
      <p:sp>
        <p:nvSpPr>
          <p:cNvPr id="6" name="UST" descr="UST">
            <a:extLst>
              <a:ext uri="{FF2B5EF4-FFF2-40B4-BE49-F238E27FC236}">
                <a16:creationId xmlns:a16="http://schemas.microsoft.com/office/drawing/2014/main" id="{63BDAF2E-DD6E-72F0-91D7-FCD33F705716}"/>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2" name="Picture Placeholder 2">
            <a:extLst>
              <a:ext uri="{FF2B5EF4-FFF2-40B4-BE49-F238E27FC236}">
                <a16:creationId xmlns:a16="http://schemas.microsoft.com/office/drawing/2014/main" id="{FD1411E7-651A-C39D-A51D-32CDA27B147D}"/>
              </a:ext>
            </a:extLst>
          </p:cNvPr>
          <p:cNvSpPr>
            <a:spLocks noGrp="1"/>
          </p:cNvSpPr>
          <p:nvPr>
            <p:ph type="pic" sz="quarter" idx="16" hasCustomPrompt="1"/>
          </p:nvPr>
        </p:nvSpPr>
        <p:spPr>
          <a:xfrm>
            <a:off x="9187992" y="0"/>
            <a:ext cx="3004008" cy="3711295"/>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10" name="Rectangle">
            <a:extLst>
              <a:ext uri="{FF2B5EF4-FFF2-40B4-BE49-F238E27FC236}">
                <a16:creationId xmlns:a16="http://schemas.microsoft.com/office/drawing/2014/main" id="{48742422-6537-1397-FC9C-2281DCB667AA}"/>
              </a:ext>
            </a:extLst>
          </p:cNvPr>
          <p:cNvSpPr/>
          <p:nvPr userDrawn="1"/>
        </p:nvSpPr>
        <p:spPr>
          <a:xfrm>
            <a:off x="365125" y="1599920"/>
            <a:ext cx="2635200" cy="2111375"/>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1" name="Rectangle">
            <a:extLst>
              <a:ext uri="{FF2B5EF4-FFF2-40B4-BE49-F238E27FC236}">
                <a16:creationId xmlns:a16="http://schemas.microsoft.com/office/drawing/2014/main" id="{92085AB4-0821-EC77-6B6E-D700A6464A9A}"/>
              </a:ext>
            </a:extLst>
          </p:cNvPr>
          <p:cNvSpPr/>
          <p:nvPr userDrawn="1"/>
        </p:nvSpPr>
        <p:spPr>
          <a:xfrm>
            <a:off x="3306292" y="1599920"/>
            <a:ext cx="2635200" cy="2111375"/>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2" name="Rectangle">
            <a:extLst>
              <a:ext uri="{FF2B5EF4-FFF2-40B4-BE49-F238E27FC236}">
                <a16:creationId xmlns:a16="http://schemas.microsoft.com/office/drawing/2014/main" id="{452A60C8-A3F6-A3AA-7C25-A59E6169A420}"/>
              </a:ext>
            </a:extLst>
          </p:cNvPr>
          <p:cNvSpPr/>
          <p:nvPr userDrawn="1"/>
        </p:nvSpPr>
        <p:spPr>
          <a:xfrm>
            <a:off x="6247142" y="1599920"/>
            <a:ext cx="2635200" cy="2111375"/>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512725" y="2401325"/>
            <a:ext cx="2340000" cy="1188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3453892" y="2401325"/>
            <a:ext cx="2340000" cy="1188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6394742" y="2401325"/>
            <a:ext cx="2340000" cy="1188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512725" y="1746007"/>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6" name="Text Placeholder 23">
            <a:extLst>
              <a:ext uri="{FF2B5EF4-FFF2-40B4-BE49-F238E27FC236}">
                <a16:creationId xmlns:a16="http://schemas.microsoft.com/office/drawing/2014/main" id="{E87AAFDC-C5F8-9863-E682-0FADD32F75E4}"/>
              </a:ext>
            </a:extLst>
          </p:cNvPr>
          <p:cNvSpPr>
            <a:spLocks noGrp="1"/>
          </p:cNvSpPr>
          <p:nvPr>
            <p:ph type="body" sz="quarter" idx="25" hasCustomPrompt="1"/>
          </p:nvPr>
        </p:nvSpPr>
        <p:spPr>
          <a:xfrm>
            <a:off x="3453892" y="1746007"/>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6394742" y="1746007"/>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8516582" cy="914400"/>
          </a:xfrm>
        </p:spPr>
        <p:txBody>
          <a:bodyPr/>
          <a:lstStyle>
            <a:lvl1pPr>
              <a:defRPr>
                <a:latin typeface="Aptos Light" panose="020B0004020202020204" pitchFamily="34" charset="0"/>
              </a:defRPr>
            </a:lvl1pPr>
          </a:lstStyle>
          <a:p>
            <a:r>
              <a:rPr lang="en-US" dirty="0"/>
              <a:t>[Slide title]</a:t>
            </a:r>
          </a:p>
        </p:txBody>
      </p:sp>
      <p:sp>
        <p:nvSpPr>
          <p:cNvPr id="17" name="Rectangle">
            <a:extLst>
              <a:ext uri="{FF2B5EF4-FFF2-40B4-BE49-F238E27FC236}">
                <a16:creationId xmlns:a16="http://schemas.microsoft.com/office/drawing/2014/main" id="{1186DDA3-3539-99BA-DCB8-06CE419870BB}"/>
              </a:ext>
            </a:extLst>
          </p:cNvPr>
          <p:cNvSpPr/>
          <p:nvPr userDrawn="1"/>
        </p:nvSpPr>
        <p:spPr>
          <a:xfrm>
            <a:off x="365125" y="3971925"/>
            <a:ext cx="2635200" cy="2111375"/>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8" name="Rectangle">
            <a:extLst>
              <a:ext uri="{FF2B5EF4-FFF2-40B4-BE49-F238E27FC236}">
                <a16:creationId xmlns:a16="http://schemas.microsoft.com/office/drawing/2014/main" id="{98555F8E-33CE-98B8-F44B-3536FA5F524C}"/>
              </a:ext>
            </a:extLst>
          </p:cNvPr>
          <p:cNvSpPr/>
          <p:nvPr userDrawn="1"/>
        </p:nvSpPr>
        <p:spPr>
          <a:xfrm>
            <a:off x="3306292" y="3971925"/>
            <a:ext cx="2635200" cy="2111375"/>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9" name="Rectangle">
            <a:extLst>
              <a:ext uri="{FF2B5EF4-FFF2-40B4-BE49-F238E27FC236}">
                <a16:creationId xmlns:a16="http://schemas.microsoft.com/office/drawing/2014/main" id="{186A83F0-B6B6-9B4A-724E-BA028AC2207C}"/>
              </a:ext>
            </a:extLst>
          </p:cNvPr>
          <p:cNvSpPr/>
          <p:nvPr userDrawn="1"/>
        </p:nvSpPr>
        <p:spPr>
          <a:xfrm>
            <a:off x="6247142" y="3971925"/>
            <a:ext cx="5944858" cy="2111375"/>
          </a:xfrm>
          <a:prstGeom prst="rect">
            <a:avLst/>
          </a:prstGeom>
          <a:solidFill>
            <a:schemeClr val="accent4"/>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20" name="Content Placeholder 2">
            <a:extLst>
              <a:ext uri="{FF2B5EF4-FFF2-40B4-BE49-F238E27FC236}">
                <a16:creationId xmlns:a16="http://schemas.microsoft.com/office/drawing/2014/main" id="{A361D126-CF07-E843-3D67-CA426A50B0FD}"/>
              </a:ext>
            </a:extLst>
          </p:cNvPr>
          <p:cNvSpPr>
            <a:spLocks noGrp="1"/>
          </p:cNvSpPr>
          <p:nvPr>
            <p:ph sz="half" idx="27" hasCustomPrompt="1"/>
          </p:nvPr>
        </p:nvSpPr>
        <p:spPr>
          <a:xfrm>
            <a:off x="512725" y="4773331"/>
            <a:ext cx="2340000" cy="1188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1" name="Content Placeholder 3">
            <a:extLst>
              <a:ext uri="{FF2B5EF4-FFF2-40B4-BE49-F238E27FC236}">
                <a16:creationId xmlns:a16="http://schemas.microsoft.com/office/drawing/2014/main" id="{325EAC39-63F9-4400-D866-0C2C49BA3393}"/>
              </a:ext>
            </a:extLst>
          </p:cNvPr>
          <p:cNvSpPr>
            <a:spLocks noGrp="1"/>
          </p:cNvSpPr>
          <p:nvPr>
            <p:ph sz="half" idx="28" hasCustomPrompt="1"/>
          </p:nvPr>
        </p:nvSpPr>
        <p:spPr>
          <a:xfrm>
            <a:off x="3453892" y="4773331"/>
            <a:ext cx="2340000" cy="1188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2" name="Content Placeholder 4">
            <a:extLst>
              <a:ext uri="{FF2B5EF4-FFF2-40B4-BE49-F238E27FC236}">
                <a16:creationId xmlns:a16="http://schemas.microsoft.com/office/drawing/2014/main" id="{506EC894-FC99-C66D-B08B-ECB0ACE8D739}"/>
              </a:ext>
            </a:extLst>
          </p:cNvPr>
          <p:cNvSpPr>
            <a:spLocks noGrp="1"/>
          </p:cNvSpPr>
          <p:nvPr>
            <p:ph sz="quarter" idx="29" hasCustomPrompt="1"/>
          </p:nvPr>
        </p:nvSpPr>
        <p:spPr>
          <a:xfrm>
            <a:off x="6394742" y="4536818"/>
            <a:ext cx="5428450" cy="1424513"/>
          </a:xfrm>
        </p:spPr>
        <p:txBody>
          <a:bodyPr/>
          <a:lstStyle>
            <a:lvl1pPr marL="0" indent="0">
              <a:spcBef>
                <a:spcPts val="600"/>
              </a:spcBef>
              <a:buFontTx/>
              <a:buNone/>
              <a:defRPr sz="1200">
                <a:solidFill>
                  <a:schemeClr val="bg1"/>
                </a:solidFill>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3" name="Text Placeholder 23">
            <a:extLst>
              <a:ext uri="{FF2B5EF4-FFF2-40B4-BE49-F238E27FC236}">
                <a16:creationId xmlns:a16="http://schemas.microsoft.com/office/drawing/2014/main" id="{47FF4D12-95F4-BAA1-DAAF-103AEB1C9998}"/>
              </a:ext>
            </a:extLst>
          </p:cNvPr>
          <p:cNvSpPr>
            <a:spLocks noGrp="1"/>
          </p:cNvSpPr>
          <p:nvPr>
            <p:ph type="body" sz="quarter" idx="30" hasCustomPrompt="1"/>
          </p:nvPr>
        </p:nvSpPr>
        <p:spPr>
          <a:xfrm>
            <a:off x="512725" y="4118012"/>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5" name="Text Placeholder 23">
            <a:extLst>
              <a:ext uri="{FF2B5EF4-FFF2-40B4-BE49-F238E27FC236}">
                <a16:creationId xmlns:a16="http://schemas.microsoft.com/office/drawing/2014/main" id="{D2062F39-7727-4616-0E65-483A0B938020}"/>
              </a:ext>
            </a:extLst>
          </p:cNvPr>
          <p:cNvSpPr>
            <a:spLocks noGrp="1"/>
          </p:cNvSpPr>
          <p:nvPr>
            <p:ph type="body" sz="quarter" idx="31" hasCustomPrompt="1"/>
          </p:nvPr>
        </p:nvSpPr>
        <p:spPr>
          <a:xfrm>
            <a:off x="3453892" y="4118012"/>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8" name="Text Placeholder 23">
            <a:extLst>
              <a:ext uri="{FF2B5EF4-FFF2-40B4-BE49-F238E27FC236}">
                <a16:creationId xmlns:a16="http://schemas.microsoft.com/office/drawing/2014/main" id="{79BC8676-BC4E-0AF1-4392-AC7DADEDD491}"/>
              </a:ext>
            </a:extLst>
          </p:cNvPr>
          <p:cNvSpPr>
            <a:spLocks noGrp="1"/>
          </p:cNvSpPr>
          <p:nvPr>
            <p:ph type="body" sz="quarter" idx="32" hasCustomPrompt="1"/>
          </p:nvPr>
        </p:nvSpPr>
        <p:spPr>
          <a:xfrm>
            <a:off x="6394742" y="4118012"/>
            <a:ext cx="5428450" cy="272719"/>
          </a:xfrm>
        </p:spPr>
        <p:txBody>
          <a:bodyPr>
            <a:noAutofit/>
          </a:bodyPr>
          <a:lstStyle>
            <a:lvl1pPr marL="0" indent="0">
              <a:buFontTx/>
              <a:buNone/>
              <a:defRPr sz="1600" b="1">
                <a:solidFill>
                  <a:schemeClr val="bg1"/>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1 lines of text</a:t>
            </a:r>
          </a:p>
        </p:txBody>
      </p:sp>
    </p:spTree>
    <p:extLst>
      <p:ext uri="{BB962C8B-B14F-4D97-AF65-F5344CB8AC3E}">
        <p14:creationId xmlns:p14="http://schemas.microsoft.com/office/powerpoint/2010/main" val="2565329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Layout for Next step: Six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71CA1839-2459-D9A5-EBCE-0D164326CCA0}"/>
              </a:ext>
            </a:extLst>
          </p:cNvPr>
          <p:cNvCxnSpPr>
            <a:cxnSpLocks/>
            <a:stCxn id="14" idx="2"/>
            <a:endCxn id="20" idx="0"/>
          </p:cNvCxnSpPr>
          <p:nvPr userDrawn="1"/>
        </p:nvCxnSpPr>
        <p:spPr>
          <a:xfrm>
            <a:off x="5960745" y="1039247"/>
            <a:ext cx="0" cy="3564502"/>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bg1"/>
          </a:fontRef>
        </p:style>
      </p:cxn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819015"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1778422"/>
            <a:ext cx="5184775" cy="2651063"/>
          </a:xfrm>
          <a:solidFill>
            <a:srgbClr val="D7E0E3"/>
          </a:solidFill>
        </p:spPr>
        <p:txBody>
          <a:bodyPr anchor="ctr" anchorCtr="0">
            <a:normAutofit/>
          </a:bodyPr>
          <a:lstStyle>
            <a:lvl1pPr marL="0" indent="0" algn="ctr">
              <a:buNone/>
              <a:defRPr sz="1200"/>
            </a:lvl1pPr>
          </a:lstStyle>
          <a:p>
            <a:r>
              <a:rPr lang="en-US" dirty="0"/>
              <a:t>[Click icon to insert photo]</a:t>
            </a:r>
          </a:p>
        </p:txBody>
      </p:sp>
      <p:sp>
        <p:nvSpPr>
          <p:cNvPr id="2" name="Text Placeholder 17">
            <a:extLst>
              <a:ext uri="{FF2B5EF4-FFF2-40B4-BE49-F238E27FC236}">
                <a16:creationId xmlns:a16="http://schemas.microsoft.com/office/drawing/2014/main" id="{475F19E3-F39C-5F0E-0007-39B3862E405C}"/>
              </a:ext>
            </a:extLst>
          </p:cNvPr>
          <p:cNvSpPr>
            <a:spLocks noGrp="1"/>
          </p:cNvSpPr>
          <p:nvPr>
            <p:ph type="body" sz="quarter" idx="41" hasCustomPrompt="1"/>
          </p:nvPr>
        </p:nvSpPr>
        <p:spPr>
          <a:xfrm>
            <a:off x="5673089" y="1778422"/>
            <a:ext cx="575311" cy="673101"/>
          </a:xfrm>
          <a:solidFill>
            <a:schemeClr val="bg1"/>
          </a:solidFill>
        </p:spPr>
        <p:txBody>
          <a:bodyPr>
            <a:noAutofit/>
          </a:bodyPr>
          <a:lstStyle>
            <a:lvl1pPr marL="0" indent="0">
              <a:buFontTx/>
              <a:buNone/>
              <a:defRPr sz="1200" b="1">
                <a:solidFill>
                  <a:schemeClr val="tx2"/>
                </a:solidFill>
              </a:defRPr>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marL="0" marR="0" lvl="0" indent="0" algn="l" defTabSz="914400" rtl="0" eaLnBrk="1" fontAlgn="auto" latinLnBrk="0" hangingPunct="1">
              <a:lnSpc>
                <a:spcPct val="100000"/>
              </a:lnSpc>
              <a:spcBef>
                <a:spcPts val="1200"/>
              </a:spcBef>
              <a:spcAft>
                <a:spcPts val="0"/>
              </a:spcAft>
              <a:buClrTx/>
              <a:buSzTx/>
              <a:buFontTx/>
              <a:buNone/>
              <a:tabLst/>
              <a:defRPr/>
            </a:pPr>
            <a:r>
              <a:rPr lang="en-US" dirty="0"/>
              <a:t>Heading</a:t>
            </a:r>
          </a:p>
        </p:txBody>
      </p:sp>
      <p:sp>
        <p:nvSpPr>
          <p:cNvPr id="3" name="Content Placeholder 3">
            <a:extLst>
              <a:ext uri="{FF2B5EF4-FFF2-40B4-BE49-F238E27FC236}">
                <a16:creationId xmlns:a16="http://schemas.microsoft.com/office/drawing/2014/main" id="{54D1037B-0C6F-45E8-C46C-92D44BBB6B5B}"/>
              </a:ext>
            </a:extLst>
          </p:cNvPr>
          <p:cNvSpPr>
            <a:spLocks noGrp="1"/>
          </p:cNvSpPr>
          <p:nvPr>
            <p:ph sz="half" idx="2" hasCustomPrompt="1"/>
          </p:nvPr>
        </p:nvSpPr>
        <p:spPr>
          <a:xfrm>
            <a:off x="6429375" y="1778422"/>
            <a:ext cx="5393499" cy="1238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4" name="Content Placeholder 2">
            <a:extLst>
              <a:ext uri="{FF2B5EF4-FFF2-40B4-BE49-F238E27FC236}">
                <a16:creationId xmlns:a16="http://schemas.microsoft.com/office/drawing/2014/main" id="{E40AC114-FB7A-C7E2-DBF4-46903FC7F812}"/>
              </a:ext>
            </a:extLst>
          </p:cNvPr>
          <p:cNvSpPr>
            <a:spLocks noGrp="1"/>
          </p:cNvSpPr>
          <p:nvPr>
            <p:ph sz="half" idx="23" hasCustomPrompt="1"/>
          </p:nvPr>
        </p:nvSpPr>
        <p:spPr>
          <a:xfrm>
            <a:off x="365760" y="4724400"/>
            <a:ext cx="4819015" cy="1116682"/>
          </a:xfrm>
        </p:spPr>
        <p:txBody>
          <a:bodyPr>
            <a:noAutofit/>
          </a:bodyPr>
          <a:lstStyle>
            <a:lvl1pPr marL="0" indent="0">
              <a:buFontTx/>
              <a:buNone/>
              <a:defRPr sz="20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Enter a sub-text here</a:t>
            </a:r>
          </a:p>
        </p:txBody>
      </p:sp>
      <p:sp>
        <p:nvSpPr>
          <p:cNvPr id="6" name="Content Placeholder 3">
            <a:extLst>
              <a:ext uri="{FF2B5EF4-FFF2-40B4-BE49-F238E27FC236}">
                <a16:creationId xmlns:a16="http://schemas.microsoft.com/office/drawing/2014/main" id="{2817E022-CF3B-55C4-CAF9-4A0BBB1AACF5}"/>
              </a:ext>
            </a:extLst>
          </p:cNvPr>
          <p:cNvSpPr>
            <a:spLocks noGrp="1"/>
          </p:cNvSpPr>
          <p:nvPr>
            <p:ph sz="half" idx="35" hasCustomPrompt="1"/>
          </p:nvPr>
        </p:nvSpPr>
        <p:spPr>
          <a:xfrm>
            <a:off x="6429375" y="3191085"/>
            <a:ext cx="5393499" cy="1238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12" name="Text Placeholder 17">
            <a:extLst>
              <a:ext uri="{FF2B5EF4-FFF2-40B4-BE49-F238E27FC236}">
                <a16:creationId xmlns:a16="http://schemas.microsoft.com/office/drawing/2014/main" id="{EFFD5499-80A0-B223-EA66-0163C9D06B3E}"/>
              </a:ext>
            </a:extLst>
          </p:cNvPr>
          <p:cNvSpPr>
            <a:spLocks noGrp="1"/>
          </p:cNvSpPr>
          <p:nvPr>
            <p:ph type="body" sz="quarter" idx="42" hasCustomPrompt="1"/>
          </p:nvPr>
        </p:nvSpPr>
        <p:spPr>
          <a:xfrm>
            <a:off x="5673089" y="3191085"/>
            <a:ext cx="575311" cy="673101"/>
          </a:xfrm>
          <a:solidFill>
            <a:schemeClr val="bg1"/>
          </a:solidFill>
        </p:spPr>
        <p:txBody>
          <a:bodyPr>
            <a:noAutofit/>
          </a:bodyPr>
          <a:lstStyle>
            <a:lvl1pPr marL="0" indent="0">
              <a:buFontTx/>
              <a:buNone/>
              <a:defRPr sz="1200" b="1">
                <a:solidFill>
                  <a:schemeClr val="tx2"/>
                </a:solidFill>
              </a:defRPr>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Heading</a:t>
            </a:r>
          </a:p>
        </p:txBody>
      </p:sp>
      <p:sp>
        <p:nvSpPr>
          <p:cNvPr id="14" name="Text Placeholder 17">
            <a:extLst>
              <a:ext uri="{FF2B5EF4-FFF2-40B4-BE49-F238E27FC236}">
                <a16:creationId xmlns:a16="http://schemas.microsoft.com/office/drawing/2014/main" id="{9F222DDC-206B-913F-EED4-AFF4CBABBFFE}"/>
              </a:ext>
            </a:extLst>
          </p:cNvPr>
          <p:cNvSpPr>
            <a:spLocks noGrp="1"/>
          </p:cNvSpPr>
          <p:nvPr>
            <p:ph type="body" sz="quarter" idx="44" hasCustomPrompt="1"/>
          </p:nvPr>
        </p:nvSpPr>
        <p:spPr>
          <a:xfrm>
            <a:off x="5673089" y="366146"/>
            <a:ext cx="575311" cy="673101"/>
          </a:xfrm>
          <a:solidFill>
            <a:schemeClr val="bg1"/>
          </a:solidFill>
        </p:spPr>
        <p:txBody>
          <a:bodyPr>
            <a:noAutofit/>
          </a:bodyPr>
          <a:lstStyle>
            <a:lvl1pPr marL="0" indent="0">
              <a:buFontTx/>
              <a:buNone/>
              <a:defRPr sz="1200" b="1" baseline="0">
                <a:solidFill>
                  <a:schemeClr val="tx2"/>
                </a:solidFill>
              </a:defRPr>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Heading</a:t>
            </a:r>
          </a:p>
        </p:txBody>
      </p:sp>
      <p:sp>
        <p:nvSpPr>
          <p:cNvPr id="16" name="Content Placeholder 3">
            <a:extLst>
              <a:ext uri="{FF2B5EF4-FFF2-40B4-BE49-F238E27FC236}">
                <a16:creationId xmlns:a16="http://schemas.microsoft.com/office/drawing/2014/main" id="{F1036C9A-2250-90E5-2100-7974F425840E}"/>
              </a:ext>
            </a:extLst>
          </p:cNvPr>
          <p:cNvSpPr>
            <a:spLocks noGrp="1"/>
          </p:cNvSpPr>
          <p:nvPr>
            <p:ph sz="half" idx="45" hasCustomPrompt="1"/>
          </p:nvPr>
        </p:nvSpPr>
        <p:spPr>
          <a:xfrm>
            <a:off x="6429375" y="365759"/>
            <a:ext cx="5393499" cy="1238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18" name="Content Placeholder 3">
            <a:extLst>
              <a:ext uri="{FF2B5EF4-FFF2-40B4-BE49-F238E27FC236}">
                <a16:creationId xmlns:a16="http://schemas.microsoft.com/office/drawing/2014/main" id="{1A441F86-1250-61F6-319F-A3B02590623A}"/>
              </a:ext>
            </a:extLst>
          </p:cNvPr>
          <p:cNvSpPr>
            <a:spLocks noGrp="1"/>
          </p:cNvSpPr>
          <p:nvPr>
            <p:ph sz="half" idx="47" hasCustomPrompt="1"/>
          </p:nvPr>
        </p:nvSpPr>
        <p:spPr>
          <a:xfrm>
            <a:off x="6429375" y="4603749"/>
            <a:ext cx="5393499" cy="1238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20" name="Text Placeholder 17">
            <a:extLst>
              <a:ext uri="{FF2B5EF4-FFF2-40B4-BE49-F238E27FC236}">
                <a16:creationId xmlns:a16="http://schemas.microsoft.com/office/drawing/2014/main" id="{CB14684E-CBFF-7E53-C65C-3A3D09C6062C}"/>
              </a:ext>
            </a:extLst>
          </p:cNvPr>
          <p:cNvSpPr>
            <a:spLocks noGrp="1"/>
          </p:cNvSpPr>
          <p:nvPr>
            <p:ph type="body" sz="quarter" idx="49" hasCustomPrompt="1"/>
          </p:nvPr>
        </p:nvSpPr>
        <p:spPr>
          <a:xfrm>
            <a:off x="5673089" y="4603749"/>
            <a:ext cx="575311" cy="673101"/>
          </a:xfrm>
          <a:solidFill>
            <a:schemeClr val="bg1"/>
          </a:solidFill>
        </p:spPr>
        <p:txBody>
          <a:bodyPr>
            <a:noAutofit/>
          </a:bodyPr>
          <a:lstStyle>
            <a:lvl1pPr marL="0" indent="0">
              <a:buFontTx/>
              <a:buNone/>
              <a:defRPr sz="1200" b="1">
                <a:solidFill>
                  <a:schemeClr val="tx2"/>
                </a:solidFill>
              </a:defRPr>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Heading</a:t>
            </a:r>
          </a:p>
        </p:txBody>
      </p:sp>
    </p:spTree>
    <p:extLst>
      <p:ext uri="{BB962C8B-B14F-4D97-AF65-F5344CB8AC3E}">
        <p14:creationId xmlns:p14="http://schemas.microsoft.com/office/powerpoint/2010/main" val="2104933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p15:clr>
            <a:srgbClr val="FBAE40"/>
          </p15:clr>
        </p15:guide>
        <p15:guide id="4" pos="3744">
          <p15:clr>
            <a:srgbClr val="FBAE40"/>
          </p15:clr>
        </p15:guide>
        <p15:guide id="7" orient="horz" pos="1139">
          <p15:clr>
            <a:srgbClr val="FBAE40"/>
          </p15:clr>
        </p15:guide>
        <p15:guide id="8" orient="horz" pos="3832">
          <p15:clr>
            <a:srgbClr val="FBAE40"/>
          </p15:clr>
        </p15:guide>
        <p15:guide id="9" orient="horz" pos="4148">
          <p15:clr>
            <a:srgbClr val="FBAE40"/>
          </p15:clr>
        </p15:guide>
        <p15:guide id="10" orient="horz" pos="3168">
          <p15:clr>
            <a:srgbClr val="FBAE40"/>
          </p15:clr>
        </p15:guide>
        <p15:guide id="11" pos="476">
          <p15:clr>
            <a:srgbClr val="FBAE40"/>
          </p15:clr>
        </p15:guide>
        <p15:guide id="12"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ntent with Chart">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452A60C8-A3F6-A3AA-7C25-A59E6169A420}"/>
              </a:ext>
            </a:extLst>
          </p:cNvPr>
          <p:cNvSpPr/>
          <p:nvPr userDrawn="1"/>
        </p:nvSpPr>
        <p:spPr>
          <a:xfrm>
            <a:off x="6247142" y="3165153"/>
            <a:ext cx="5944858" cy="3108647"/>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126" y="5067300"/>
            <a:ext cx="5428766" cy="1016000"/>
          </a:xfrm>
        </p:spPr>
        <p:txBody>
          <a:bodyPr>
            <a:normAutofit/>
          </a:bodyPr>
          <a:lstStyle>
            <a:lvl1pPr marL="0" indent="0">
              <a:spcBef>
                <a:spcPts val="600"/>
              </a:spcBef>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6247142" y="799261"/>
            <a:ext cx="5575415" cy="223159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6247142" y="365760"/>
            <a:ext cx="5575415" cy="297814"/>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1 lines of text</a:t>
            </a:r>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5428132" cy="914400"/>
          </a:xfrm>
        </p:spPr>
        <p:txBody>
          <a:bodyPr/>
          <a:lstStyle>
            <a:lvl1pPr>
              <a:defRPr>
                <a:latin typeface="Aptos Light" panose="020B0004020202020204" pitchFamily="34" charset="0"/>
              </a:defRPr>
            </a:lvl1pPr>
          </a:lstStyle>
          <a:p>
            <a:r>
              <a:rPr lang="en-US" dirty="0"/>
              <a:t>[Slide title]</a:t>
            </a:r>
          </a:p>
        </p:txBody>
      </p:sp>
      <p:sp>
        <p:nvSpPr>
          <p:cNvPr id="2" name="Content Placeholder 4">
            <a:extLst>
              <a:ext uri="{FF2B5EF4-FFF2-40B4-BE49-F238E27FC236}">
                <a16:creationId xmlns:a16="http://schemas.microsoft.com/office/drawing/2014/main" id="{9DCA002B-B80E-A322-9731-6A02DDB63C98}"/>
              </a:ext>
            </a:extLst>
          </p:cNvPr>
          <p:cNvSpPr>
            <a:spLocks noGrp="1"/>
          </p:cNvSpPr>
          <p:nvPr>
            <p:ph sz="quarter" idx="32" hasCustomPrompt="1"/>
          </p:nvPr>
        </p:nvSpPr>
        <p:spPr>
          <a:xfrm>
            <a:off x="6541707" y="3863136"/>
            <a:ext cx="5280850" cy="223159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7" name="Text Placeholder 23">
            <a:extLst>
              <a:ext uri="{FF2B5EF4-FFF2-40B4-BE49-F238E27FC236}">
                <a16:creationId xmlns:a16="http://schemas.microsoft.com/office/drawing/2014/main" id="{22D74A1B-0F35-0044-F50D-7D7A73CC95E0}"/>
              </a:ext>
            </a:extLst>
          </p:cNvPr>
          <p:cNvSpPr>
            <a:spLocks noGrp="1"/>
          </p:cNvSpPr>
          <p:nvPr>
            <p:ph type="body" sz="quarter" idx="33" hasCustomPrompt="1"/>
          </p:nvPr>
        </p:nvSpPr>
        <p:spPr>
          <a:xfrm>
            <a:off x="6541707" y="3429635"/>
            <a:ext cx="5280850" cy="297814"/>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1 lines of text</a:t>
            </a:r>
          </a:p>
        </p:txBody>
      </p:sp>
      <p:sp>
        <p:nvSpPr>
          <p:cNvPr id="13" name="Content Placeholder 2">
            <a:extLst>
              <a:ext uri="{FF2B5EF4-FFF2-40B4-BE49-F238E27FC236}">
                <a16:creationId xmlns:a16="http://schemas.microsoft.com/office/drawing/2014/main" id="{DF30F1D0-4E57-05E4-4BD2-838EBC06EB65}"/>
              </a:ext>
            </a:extLst>
          </p:cNvPr>
          <p:cNvSpPr>
            <a:spLocks noGrp="1"/>
          </p:cNvSpPr>
          <p:nvPr>
            <p:ph sz="half" idx="36" hasCustomPrompt="1"/>
          </p:nvPr>
        </p:nvSpPr>
        <p:spPr>
          <a:xfrm>
            <a:off x="365126" y="1828799"/>
            <a:ext cx="5428766" cy="2924175"/>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Insert chart</a:t>
            </a:r>
          </a:p>
        </p:txBody>
      </p:sp>
    </p:spTree>
    <p:extLst>
      <p:ext uri="{BB962C8B-B14F-4D97-AF65-F5344CB8AC3E}">
        <p14:creationId xmlns:p14="http://schemas.microsoft.com/office/powerpoint/2010/main" val="1371249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stimonials 6 content">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452A60C8-A3F6-A3AA-7C25-A59E6169A420}"/>
              </a:ext>
            </a:extLst>
          </p:cNvPr>
          <p:cNvSpPr/>
          <p:nvPr userDrawn="1"/>
        </p:nvSpPr>
        <p:spPr>
          <a:xfrm>
            <a:off x="370224" y="1709098"/>
            <a:ext cx="1240352" cy="1138877"/>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5428132" cy="914400"/>
          </a:xfrm>
        </p:spPr>
        <p:txBody>
          <a:bodyPr/>
          <a:lstStyle>
            <a:lvl1pPr>
              <a:defRPr>
                <a:latin typeface="Aptos Light" panose="020B0004020202020204" pitchFamily="34" charset="0"/>
              </a:defRPr>
            </a:lvl1pPr>
          </a:lstStyle>
          <a:p>
            <a:r>
              <a:rPr lang="en-US" dirty="0"/>
              <a:t>[Slide title]</a:t>
            </a:r>
          </a:p>
        </p:txBody>
      </p:sp>
      <p:sp>
        <p:nvSpPr>
          <p:cNvPr id="2" name="Content Placeholder 4">
            <a:extLst>
              <a:ext uri="{FF2B5EF4-FFF2-40B4-BE49-F238E27FC236}">
                <a16:creationId xmlns:a16="http://schemas.microsoft.com/office/drawing/2014/main" id="{9DCA002B-B80E-A322-9731-6A02DDB63C98}"/>
              </a:ext>
            </a:extLst>
          </p:cNvPr>
          <p:cNvSpPr>
            <a:spLocks noGrp="1"/>
          </p:cNvSpPr>
          <p:nvPr>
            <p:ph sz="quarter" idx="32" hasCustomPrompt="1"/>
          </p:nvPr>
        </p:nvSpPr>
        <p:spPr>
          <a:xfrm>
            <a:off x="1950657" y="1841181"/>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7" name="Text Placeholder 23">
            <a:extLst>
              <a:ext uri="{FF2B5EF4-FFF2-40B4-BE49-F238E27FC236}">
                <a16:creationId xmlns:a16="http://schemas.microsoft.com/office/drawing/2014/main" id="{22D74A1B-0F35-0044-F50D-7D7A73CC95E0}"/>
              </a:ext>
            </a:extLst>
          </p:cNvPr>
          <p:cNvSpPr>
            <a:spLocks noGrp="1"/>
          </p:cNvSpPr>
          <p:nvPr>
            <p:ph type="body" sz="quarter" idx="33" hasCustomPrompt="1"/>
          </p:nvPr>
        </p:nvSpPr>
        <p:spPr>
          <a:xfrm>
            <a:off x="1950657" y="3439474"/>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8" name="Content Placeholder 4">
            <a:extLst>
              <a:ext uri="{FF2B5EF4-FFF2-40B4-BE49-F238E27FC236}">
                <a16:creationId xmlns:a16="http://schemas.microsoft.com/office/drawing/2014/main" id="{4FA66906-4BAF-E655-0FED-C0A8A2AF93D0}"/>
              </a:ext>
            </a:extLst>
          </p:cNvPr>
          <p:cNvSpPr>
            <a:spLocks noGrp="1"/>
          </p:cNvSpPr>
          <p:nvPr>
            <p:ph sz="quarter" idx="34" hasCustomPrompt="1"/>
          </p:nvPr>
        </p:nvSpPr>
        <p:spPr>
          <a:xfrm>
            <a:off x="5456483" y="1841181"/>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1" name="Content Placeholder 4">
            <a:extLst>
              <a:ext uri="{FF2B5EF4-FFF2-40B4-BE49-F238E27FC236}">
                <a16:creationId xmlns:a16="http://schemas.microsoft.com/office/drawing/2014/main" id="{73B98BFB-22B9-4E1D-A626-A54741F2E252}"/>
              </a:ext>
            </a:extLst>
          </p:cNvPr>
          <p:cNvSpPr>
            <a:spLocks noGrp="1"/>
          </p:cNvSpPr>
          <p:nvPr>
            <p:ph sz="quarter" idx="36" hasCustomPrompt="1"/>
          </p:nvPr>
        </p:nvSpPr>
        <p:spPr>
          <a:xfrm>
            <a:off x="8962308" y="1841181"/>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0" name="TextBox 19">
            <a:extLst>
              <a:ext uri="{FF2B5EF4-FFF2-40B4-BE49-F238E27FC236}">
                <a16:creationId xmlns:a16="http://schemas.microsoft.com/office/drawing/2014/main" id="{E2A18ECA-096F-12EA-E765-E85D73EDE84A}"/>
              </a:ext>
            </a:extLst>
          </p:cNvPr>
          <p:cNvSpPr txBox="1"/>
          <p:nvPr userDrawn="1"/>
        </p:nvSpPr>
        <p:spPr>
          <a:xfrm>
            <a:off x="504825" y="1485900"/>
            <a:ext cx="914400" cy="914400"/>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lang="en-US" sz="16600" dirty="0">
                <a:solidFill>
                  <a:schemeClr val="bg1"/>
                </a:solidFill>
                <a:latin typeface="Arial" panose="020B0604020202020204" pitchFamily="34" charset="0"/>
                <a:cs typeface="Arial" panose="020B0604020202020204" pitchFamily="34" charset="0"/>
              </a:rPr>
              <a:t>“</a:t>
            </a:r>
          </a:p>
        </p:txBody>
      </p:sp>
      <p:sp>
        <p:nvSpPr>
          <p:cNvPr id="22" name="Rectangle">
            <a:extLst>
              <a:ext uri="{FF2B5EF4-FFF2-40B4-BE49-F238E27FC236}">
                <a16:creationId xmlns:a16="http://schemas.microsoft.com/office/drawing/2014/main" id="{880FD6A8-86F5-4854-EAFA-350C3EB8E2F9}"/>
              </a:ext>
            </a:extLst>
          </p:cNvPr>
          <p:cNvSpPr/>
          <p:nvPr userDrawn="1"/>
        </p:nvSpPr>
        <p:spPr>
          <a:xfrm>
            <a:off x="1932324" y="3288326"/>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62" name="Content Placeholder 4">
            <a:extLst>
              <a:ext uri="{FF2B5EF4-FFF2-40B4-BE49-F238E27FC236}">
                <a16:creationId xmlns:a16="http://schemas.microsoft.com/office/drawing/2014/main" id="{B7F7CCD9-D0EA-475D-CA46-31DA4F53A653}"/>
              </a:ext>
            </a:extLst>
          </p:cNvPr>
          <p:cNvSpPr>
            <a:spLocks noGrp="1"/>
          </p:cNvSpPr>
          <p:nvPr>
            <p:ph sz="quarter" idx="38" hasCustomPrompt="1"/>
          </p:nvPr>
        </p:nvSpPr>
        <p:spPr>
          <a:xfrm>
            <a:off x="1950657" y="4102653"/>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4" name="Content Placeholder 4">
            <a:extLst>
              <a:ext uri="{FF2B5EF4-FFF2-40B4-BE49-F238E27FC236}">
                <a16:creationId xmlns:a16="http://schemas.microsoft.com/office/drawing/2014/main" id="{1D81877A-6C98-327B-CE4F-FE08C85B09F7}"/>
              </a:ext>
            </a:extLst>
          </p:cNvPr>
          <p:cNvSpPr>
            <a:spLocks noGrp="1"/>
          </p:cNvSpPr>
          <p:nvPr>
            <p:ph sz="quarter" idx="40" hasCustomPrompt="1"/>
          </p:nvPr>
        </p:nvSpPr>
        <p:spPr>
          <a:xfrm>
            <a:off x="5456483" y="4102653"/>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6" name="Content Placeholder 4">
            <a:extLst>
              <a:ext uri="{FF2B5EF4-FFF2-40B4-BE49-F238E27FC236}">
                <a16:creationId xmlns:a16="http://schemas.microsoft.com/office/drawing/2014/main" id="{B1C43E78-5C72-A703-7DDF-6F288F74FBF7}"/>
              </a:ext>
            </a:extLst>
          </p:cNvPr>
          <p:cNvSpPr>
            <a:spLocks noGrp="1"/>
          </p:cNvSpPr>
          <p:nvPr>
            <p:ph sz="quarter" idx="42" hasCustomPrompt="1"/>
          </p:nvPr>
        </p:nvSpPr>
        <p:spPr>
          <a:xfrm>
            <a:off x="8962308" y="4102653"/>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3" name="Text Placeholder 23">
            <a:extLst>
              <a:ext uri="{FF2B5EF4-FFF2-40B4-BE49-F238E27FC236}">
                <a16:creationId xmlns:a16="http://schemas.microsoft.com/office/drawing/2014/main" id="{A334AA0B-A7C6-92A2-58EE-1C6C680A68FB}"/>
              </a:ext>
            </a:extLst>
          </p:cNvPr>
          <p:cNvSpPr>
            <a:spLocks noGrp="1"/>
          </p:cNvSpPr>
          <p:nvPr>
            <p:ph type="body" sz="quarter" idx="44" hasCustomPrompt="1"/>
          </p:nvPr>
        </p:nvSpPr>
        <p:spPr>
          <a:xfrm>
            <a:off x="5474816" y="3439474"/>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4" name="Rectangle">
            <a:extLst>
              <a:ext uri="{FF2B5EF4-FFF2-40B4-BE49-F238E27FC236}">
                <a16:creationId xmlns:a16="http://schemas.microsoft.com/office/drawing/2014/main" id="{6D9FF039-83F1-DFBE-CBB0-54F01E2B52EA}"/>
              </a:ext>
            </a:extLst>
          </p:cNvPr>
          <p:cNvSpPr/>
          <p:nvPr userDrawn="1"/>
        </p:nvSpPr>
        <p:spPr>
          <a:xfrm>
            <a:off x="5456483" y="3288326"/>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5" name="Text Placeholder 23">
            <a:extLst>
              <a:ext uri="{FF2B5EF4-FFF2-40B4-BE49-F238E27FC236}">
                <a16:creationId xmlns:a16="http://schemas.microsoft.com/office/drawing/2014/main" id="{5DD83270-DCC7-E784-B281-A24D08A3AAFD}"/>
              </a:ext>
            </a:extLst>
          </p:cNvPr>
          <p:cNvSpPr>
            <a:spLocks noGrp="1"/>
          </p:cNvSpPr>
          <p:nvPr>
            <p:ph type="body" sz="quarter" idx="45" hasCustomPrompt="1"/>
          </p:nvPr>
        </p:nvSpPr>
        <p:spPr>
          <a:xfrm>
            <a:off x="8980641" y="3439474"/>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6" name="Rectangle">
            <a:extLst>
              <a:ext uri="{FF2B5EF4-FFF2-40B4-BE49-F238E27FC236}">
                <a16:creationId xmlns:a16="http://schemas.microsoft.com/office/drawing/2014/main" id="{A351233C-7AC9-22AB-7DC5-7F8FA8BCC2D2}"/>
              </a:ext>
            </a:extLst>
          </p:cNvPr>
          <p:cNvSpPr/>
          <p:nvPr userDrawn="1"/>
        </p:nvSpPr>
        <p:spPr>
          <a:xfrm>
            <a:off x="8962308" y="3288326"/>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10" name="Text Placeholder 23">
            <a:extLst>
              <a:ext uri="{FF2B5EF4-FFF2-40B4-BE49-F238E27FC236}">
                <a16:creationId xmlns:a16="http://schemas.microsoft.com/office/drawing/2014/main" id="{C6866CBA-3FF4-D479-8AD8-CC7FF31C2A14}"/>
              </a:ext>
            </a:extLst>
          </p:cNvPr>
          <p:cNvSpPr>
            <a:spLocks noGrp="1"/>
          </p:cNvSpPr>
          <p:nvPr>
            <p:ph type="body" sz="quarter" idx="46" hasCustomPrompt="1"/>
          </p:nvPr>
        </p:nvSpPr>
        <p:spPr>
          <a:xfrm>
            <a:off x="1950657" y="5696899"/>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13" name="Rectangle">
            <a:extLst>
              <a:ext uri="{FF2B5EF4-FFF2-40B4-BE49-F238E27FC236}">
                <a16:creationId xmlns:a16="http://schemas.microsoft.com/office/drawing/2014/main" id="{83B3C0B8-EEA2-E9A7-0F6E-73475AEC8777}"/>
              </a:ext>
            </a:extLst>
          </p:cNvPr>
          <p:cNvSpPr/>
          <p:nvPr userDrawn="1"/>
        </p:nvSpPr>
        <p:spPr>
          <a:xfrm>
            <a:off x="1932324" y="5545751"/>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14" name="Text Placeholder 23">
            <a:extLst>
              <a:ext uri="{FF2B5EF4-FFF2-40B4-BE49-F238E27FC236}">
                <a16:creationId xmlns:a16="http://schemas.microsoft.com/office/drawing/2014/main" id="{56EC89B8-B15F-EC63-C419-38EEAB4B2A9E}"/>
              </a:ext>
            </a:extLst>
          </p:cNvPr>
          <p:cNvSpPr>
            <a:spLocks noGrp="1"/>
          </p:cNvSpPr>
          <p:nvPr>
            <p:ph type="body" sz="quarter" idx="47" hasCustomPrompt="1"/>
          </p:nvPr>
        </p:nvSpPr>
        <p:spPr>
          <a:xfrm>
            <a:off x="5474816" y="5696899"/>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17" name="Rectangle">
            <a:extLst>
              <a:ext uri="{FF2B5EF4-FFF2-40B4-BE49-F238E27FC236}">
                <a16:creationId xmlns:a16="http://schemas.microsoft.com/office/drawing/2014/main" id="{2A6B7AB4-0108-8F5A-8782-5F7CA4E96FDB}"/>
              </a:ext>
            </a:extLst>
          </p:cNvPr>
          <p:cNvSpPr/>
          <p:nvPr userDrawn="1"/>
        </p:nvSpPr>
        <p:spPr>
          <a:xfrm>
            <a:off x="5456483" y="5545751"/>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18" name="Text Placeholder 23">
            <a:extLst>
              <a:ext uri="{FF2B5EF4-FFF2-40B4-BE49-F238E27FC236}">
                <a16:creationId xmlns:a16="http://schemas.microsoft.com/office/drawing/2014/main" id="{A821A844-631C-0DB4-7291-2E4AE6A9CA9E}"/>
              </a:ext>
            </a:extLst>
          </p:cNvPr>
          <p:cNvSpPr>
            <a:spLocks noGrp="1"/>
          </p:cNvSpPr>
          <p:nvPr>
            <p:ph type="body" sz="quarter" idx="48" hasCustomPrompt="1"/>
          </p:nvPr>
        </p:nvSpPr>
        <p:spPr>
          <a:xfrm>
            <a:off x="8980641" y="5696899"/>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19" name="Rectangle">
            <a:extLst>
              <a:ext uri="{FF2B5EF4-FFF2-40B4-BE49-F238E27FC236}">
                <a16:creationId xmlns:a16="http://schemas.microsoft.com/office/drawing/2014/main" id="{BE04BED7-224E-D08F-016E-3ED596321267}"/>
              </a:ext>
            </a:extLst>
          </p:cNvPr>
          <p:cNvSpPr/>
          <p:nvPr userDrawn="1"/>
        </p:nvSpPr>
        <p:spPr>
          <a:xfrm>
            <a:off x="8962308" y="5545751"/>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Tree>
    <p:extLst>
      <p:ext uri="{BB962C8B-B14F-4D97-AF65-F5344CB8AC3E}">
        <p14:creationId xmlns:p14="http://schemas.microsoft.com/office/powerpoint/2010/main" val="2709732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estimonials 6 content with Image">
    <p:spTree>
      <p:nvGrpSpPr>
        <p:cNvPr id="1" name=""/>
        <p:cNvGrpSpPr/>
        <p:nvPr/>
      </p:nvGrpSpPr>
      <p:grpSpPr>
        <a:xfrm>
          <a:off x="0" y="0"/>
          <a:ext cx="0" cy="0"/>
          <a:chOff x="0" y="0"/>
          <a:chExt cx="0" cy="0"/>
        </a:xfrm>
      </p:grpSpPr>
      <p:sp>
        <p:nvSpPr>
          <p:cNvPr id="3" name="Text Placeholder 23">
            <a:extLst>
              <a:ext uri="{FF2B5EF4-FFF2-40B4-BE49-F238E27FC236}">
                <a16:creationId xmlns:a16="http://schemas.microsoft.com/office/drawing/2014/main" id="{06771021-C81F-75A4-2E42-A0E1FED5C148}"/>
              </a:ext>
            </a:extLst>
          </p:cNvPr>
          <p:cNvSpPr>
            <a:spLocks noGrp="1"/>
          </p:cNvSpPr>
          <p:nvPr>
            <p:ph type="body" sz="quarter" idx="33" hasCustomPrompt="1"/>
          </p:nvPr>
        </p:nvSpPr>
        <p:spPr>
          <a:xfrm>
            <a:off x="1950657" y="3439474"/>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17" name="Rectangle">
            <a:extLst>
              <a:ext uri="{FF2B5EF4-FFF2-40B4-BE49-F238E27FC236}">
                <a16:creationId xmlns:a16="http://schemas.microsoft.com/office/drawing/2014/main" id="{67F658E4-EA07-13F9-0DB1-91E2D49907AD}"/>
              </a:ext>
            </a:extLst>
          </p:cNvPr>
          <p:cNvSpPr/>
          <p:nvPr userDrawn="1"/>
        </p:nvSpPr>
        <p:spPr>
          <a:xfrm>
            <a:off x="1932324" y="3288326"/>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18" name="Text Placeholder 23">
            <a:extLst>
              <a:ext uri="{FF2B5EF4-FFF2-40B4-BE49-F238E27FC236}">
                <a16:creationId xmlns:a16="http://schemas.microsoft.com/office/drawing/2014/main" id="{BFED2B1C-01F6-4490-8C6C-C9FE0747A835}"/>
              </a:ext>
            </a:extLst>
          </p:cNvPr>
          <p:cNvSpPr>
            <a:spLocks noGrp="1"/>
          </p:cNvSpPr>
          <p:nvPr>
            <p:ph type="body" sz="quarter" idx="50" hasCustomPrompt="1"/>
          </p:nvPr>
        </p:nvSpPr>
        <p:spPr>
          <a:xfrm>
            <a:off x="5474816" y="3439474"/>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19" name="Rectangle">
            <a:extLst>
              <a:ext uri="{FF2B5EF4-FFF2-40B4-BE49-F238E27FC236}">
                <a16:creationId xmlns:a16="http://schemas.microsoft.com/office/drawing/2014/main" id="{CDCB488C-D81B-2629-FA36-F0358E12703E}"/>
              </a:ext>
            </a:extLst>
          </p:cNvPr>
          <p:cNvSpPr/>
          <p:nvPr userDrawn="1"/>
        </p:nvSpPr>
        <p:spPr>
          <a:xfrm>
            <a:off x="5456483" y="3288326"/>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21" name="Text Placeholder 23">
            <a:extLst>
              <a:ext uri="{FF2B5EF4-FFF2-40B4-BE49-F238E27FC236}">
                <a16:creationId xmlns:a16="http://schemas.microsoft.com/office/drawing/2014/main" id="{2081A805-B455-ADCE-CEFF-CA9024A1BFD8}"/>
              </a:ext>
            </a:extLst>
          </p:cNvPr>
          <p:cNvSpPr>
            <a:spLocks noGrp="1"/>
          </p:cNvSpPr>
          <p:nvPr>
            <p:ph type="body" sz="quarter" idx="51" hasCustomPrompt="1"/>
          </p:nvPr>
        </p:nvSpPr>
        <p:spPr>
          <a:xfrm>
            <a:off x="8980641" y="3439474"/>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25" name="Rectangle">
            <a:extLst>
              <a:ext uri="{FF2B5EF4-FFF2-40B4-BE49-F238E27FC236}">
                <a16:creationId xmlns:a16="http://schemas.microsoft.com/office/drawing/2014/main" id="{064D0815-79F1-8213-589E-7C8395E26018}"/>
              </a:ext>
            </a:extLst>
          </p:cNvPr>
          <p:cNvSpPr/>
          <p:nvPr userDrawn="1"/>
        </p:nvSpPr>
        <p:spPr>
          <a:xfrm>
            <a:off x="8962308" y="3288326"/>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26" name="Text Placeholder 23">
            <a:extLst>
              <a:ext uri="{FF2B5EF4-FFF2-40B4-BE49-F238E27FC236}">
                <a16:creationId xmlns:a16="http://schemas.microsoft.com/office/drawing/2014/main" id="{C59014A0-4862-8320-9345-1457F50DBB72}"/>
              </a:ext>
            </a:extLst>
          </p:cNvPr>
          <p:cNvSpPr>
            <a:spLocks noGrp="1"/>
          </p:cNvSpPr>
          <p:nvPr>
            <p:ph type="body" sz="quarter" idx="52" hasCustomPrompt="1"/>
          </p:nvPr>
        </p:nvSpPr>
        <p:spPr>
          <a:xfrm>
            <a:off x="1950657" y="5696899"/>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27" name="Rectangle">
            <a:extLst>
              <a:ext uri="{FF2B5EF4-FFF2-40B4-BE49-F238E27FC236}">
                <a16:creationId xmlns:a16="http://schemas.microsoft.com/office/drawing/2014/main" id="{170B4E46-FB5F-5741-0349-CBDC889CA2E6}"/>
              </a:ext>
            </a:extLst>
          </p:cNvPr>
          <p:cNvSpPr/>
          <p:nvPr userDrawn="1"/>
        </p:nvSpPr>
        <p:spPr>
          <a:xfrm>
            <a:off x="1932324" y="5545751"/>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28" name="Text Placeholder 23">
            <a:extLst>
              <a:ext uri="{FF2B5EF4-FFF2-40B4-BE49-F238E27FC236}">
                <a16:creationId xmlns:a16="http://schemas.microsoft.com/office/drawing/2014/main" id="{CBD81D61-CA6C-95D3-588F-76CD469FB642}"/>
              </a:ext>
            </a:extLst>
          </p:cNvPr>
          <p:cNvSpPr>
            <a:spLocks noGrp="1"/>
          </p:cNvSpPr>
          <p:nvPr>
            <p:ph type="body" sz="quarter" idx="53" hasCustomPrompt="1"/>
          </p:nvPr>
        </p:nvSpPr>
        <p:spPr>
          <a:xfrm>
            <a:off x="5474816" y="5696899"/>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29" name="Rectangle">
            <a:extLst>
              <a:ext uri="{FF2B5EF4-FFF2-40B4-BE49-F238E27FC236}">
                <a16:creationId xmlns:a16="http://schemas.microsoft.com/office/drawing/2014/main" id="{1CE36D44-7AB6-10B1-2D31-45BE8A24DAC5}"/>
              </a:ext>
            </a:extLst>
          </p:cNvPr>
          <p:cNvSpPr/>
          <p:nvPr userDrawn="1"/>
        </p:nvSpPr>
        <p:spPr>
          <a:xfrm>
            <a:off x="5456483" y="5545751"/>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30" name="Text Placeholder 23">
            <a:extLst>
              <a:ext uri="{FF2B5EF4-FFF2-40B4-BE49-F238E27FC236}">
                <a16:creationId xmlns:a16="http://schemas.microsoft.com/office/drawing/2014/main" id="{AFF6A01F-DFFF-24F5-47DD-5B1CAD432490}"/>
              </a:ext>
            </a:extLst>
          </p:cNvPr>
          <p:cNvSpPr>
            <a:spLocks noGrp="1"/>
          </p:cNvSpPr>
          <p:nvPr>
            <p:ph type="body" sz="quarter" idx="54" hasCustomPrompt="1"/>
          </p:nvPr>
        </p:nvSpPr>
        <p:spPr>
          <a:xfrm>
            <a:off x="8980641" y="5696899"/>
            <a:ext cx="2859468"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31" name="Rectangle">
            <a:extLst>
              <a:ext uri="{FF2B5EF4-FFF2-40B4-BE49-F238E27FC236}">
                <a16:creationId xmlns:a16="http://schemas.microsoft.com/office/drawing/2014/main" id="{4FE79D64-0DC1-2CAE-CDA8-04AD42EF14AC}"/>
              </a:ext>
            </a:extLst>
          </p:cNvPr>
          <p:cNvSpPr/>
          <p:nvPr userDrawn="1"/>
        </p:nvSpPr>
        <p:spPr>
          <a:xfrm>
            <a:off x="8962308" y="5545751"/>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12" name="Rectangle">
            <a:extLst>
              <a:ext uri="{FF2B5EF4-FFF2-40B4-BE49-F238E27FC236}">
                <a16:creationId xmlns:a16="http://schemas.microsoft.com/office/drawing/2014/main" id="{452A60C8-A3F6-A3AA-7C25-A59E6169A420}"/>
              </a:ext>
            </a:extLst>
          </p:cNvPr>
          <p:cNvSpPr/>
          <p:nvPr userDrawn="1"/>
        </p:nvSpPr>
        <p:spPr>
          <a:xfrm>
            <a:off x="370224" y="1709098"/>
            <a:ext cx="1240352" cy="1138877"/>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5428132" cy="914400"/>
          </a:xfrm>
        </p:spPr>
        <p:txBody>
          <a:bodyPr/>
          <a:lstStyle>
            <a:lvl1pPr>
              <a:defRPr>
                <a:latin typeface="Aptos Light" panose="020B0004020202020204" pitchFamily="34" charset="0"/>
              </a:defRPr>
            </a:lvl1pPr>
          </a:lstStyle>
          <a:p>
            <a:r>
              <a:rPr lang="en-US" dirty="0"/>
              <a:t>[Slide title]</a:t>
            </a:r>
          </a:p>
        </p:txBody>
      </p:sp>
      <p:sp>
        <p:nvSpPr>
          <p:cNvPr id="2" name="Content Placeholder 4">
            <a:extLst>
              <a:ext uri="{FF2B5EF4-FFF2-40B4-BE49-F238E27FC236}">
                <a16:creationId xmlns:a16="http://schemas.microsoft.com/office/drawing/2014/main" id="{9DCA002B-B80E-A322-9731-6A02DDB63C98}"/>
              </a:ext>
            </a:extLst>
          </p:cNvPr>
          <p:cNvSpPr>
            <a:spLocks noGrp="1"/>
          </p:cNvSpPr>
          <p:nvPr>
            <p:ph sz="quarter" idx="32" hasCustomPrompt="1"/>
          </p:nvPr>
        </p:nvSpPr>
        <p:spPr>
          <a:xfrm>
            <a:off x="1950657" y="1841181"/>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8" name="Content Placeholder 4">
            <a:extLst>
              <a:ext uri="{FF2B5EF4-FFF2-40B4-BE49-F238E27FC236}">
                <a16:creationId xmlns:a16="http://schemas.microsoft.com/office/drawing/2014/main" id="{4FA66906-4BAF-E655-0FED-C0A8A2AF93D0}"/>
              </a:ext>
            </a:extLst>
          </p:cNvPr>
          <p:cNvSpPr>
            <a:spLocks noGrp="1"/>
          </p:cNvSpPr>
          <p:nvPr>
            <p:ph sz="quarter" idx="34" hasCustomPrompt="1"/>
          </p:nvPr>
        </p:nvSpPr>
        <p:spPr>
          <a:xfrm>
            <a:off x="5456483" y="1841181"/>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1" name="Content Placeholder 4">
            <a:extLst>
              <a:ext uri="{FF2B5EF4-FFF2-40B4-BE49-F238E27FC236}">
                <a16:creationId xmlns:a16="http://schemas.microsoft.com/office/drawing/2014/main" id="{73B98BFB-22B9-4E1D-A626-A54741F2E252}"/>
              </a:ext>
            </a:extLst>
          </p:cNvPr>
          <p:cNvSpPr>
            <a:spLocks noGrp="1"/>
          </p:cNvSpPr>
          <p:nvPr>
            <p:ph sz="quarter" idx="36" hasCustomPrompt="1"/>
          </p:nvPr>
        </p:nvSpPr>
        <p:spPr>
          <a:xfrm>
            <a:off x="8962308" y="1841181"/>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2" name="Content Placeholder 4">
            <a:extLst>
              <a:ext uri="{FF2B5EF4-FFF2-40B4-BE49-F238E27FC236}">
                <a16:creationId xmlns:a16="http://schemas.microsoft.com/office/drawing/2014/main" id="{B7F7CCD9-D0EA-475D-CA46-31DA4F53A653}"/>
              </a:ext>
            </a:extLst>
          </p:cNvPr>
          <p:cNvSpPr>
            <a:spLocks noGrp="1"/>
          </p:cNvSpPr>
          <p:nvPr>
            <p:ph sz="quarter" idx="38" hasCustomPrompt="1"/>
          </p:nvPr>
        </p:nvSpPr>
        <p:spPr>
          <a:xfrm>
            <a:off x="1950657" y="4102653"/>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4" name="Content Placeholder 4">
            <a:extLst>
              <a:ext uri="{FF2B5EF4-FFF2-40B4-BE49-F238E27FC236}">
                <a16:creationId xmlns:a16="http://schemas.microsoft.com/office/drawing/2014/main" id="{1D81877A-6C98-327B-CE4F-FE08C85B09F7}"/>
              </a:ext>
            </a:extLst>
          </p:cNvPr>
          <p:cNvSpPr>
            <a:spLocks noGrp="1"/>
          </p:cNvSpPr>
          <p:nvPr>
            <p:ph sz="quarter" idx="40" hasCustomPrompt="1"/>
          </p:nvPr>
        </p:nvSpPr>
        <p:spPr>
          <a:xfrm>
            <a:off x="5456483" y="4102653"/>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6" name="Content Placeholder 4">
            <a:extLst>
              <a:ext uri="{FF2B5EF4-FFF2-40B4-BE49-F238E27FC236}">
                <a16:creationId xmlns:a16="http://schemas.microsoft.com/office/drawing/2014/main" id="{B1C43E78-5C72-A703-7DDF-6F288F74FBF7}"/>
              </a:ext>
            </a:extLst>
          </p:cNvPr>
          <p:cNvSpPr>
            <a:spLocks noGrp="1"/>
          </p:cNvSpPr>
          <p:nvPr>
            <p:ph sz="quarter" idx="42" hasCustomPrompt="1"/>
          </p:nvPr>
        </p:nvSpPr>
        <p:spPr>
          <a:xfrm>
            <a:off x="8962308" y="4102653"/>
            <a:ext cx="2859468"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4" name="Picture Placeholder 3">
            <a:extLst>
              <a:ext uri="{FF2B5EF4-FFF2-40B4-BE49-F238E27FC236}">
                <a16:creationId xmlns:a16="http://schemas.microsoft.com/office/drawing/2014/main" id="{5ED035BB-BE32-55DA-B912-7CC02EF95F09}"/>
              </a:ext>
            </a:extLst>
          </p:cNvPr>
          <p:cNvSpPr>
            <a:spLocks noGrp="1"/>
          </p:cNvSpPr>
          <p:nvPr>
            <p:ph type="pic" sz="quarter" idx="44" hasCustomPrompt="1"/>
          </p:nvPr>
        </p:nvSpPr>
        <p:spPr>
          <a:xfrm>
            <a:off x="4162125" y="3096375"/>
            <a:ext cx="648000" cy="720000"/>
          </a:xfrm>
          <a:solidFill>
            <a:srgbClr val="D7E0E3"/>
          </a:solidFill>
        </p:spPr>
        <p:txBody>
          <a:bodyPr anchor="ctr">
            <a:normAutofit/>
          </a:bodyPr>
          <a:lstStyle>
            <a:lvl1pPr marL="0" indent="0" algn="ctr">
              <a:buNone/>
              <a:defRPr sz="1200"/>
            </a:lvl1pPr>
          </a:lstStyle>
          <a:p>
            <a:r>
              <a:rPr lang="en-US" dirty="0"/>
              <a:t>Image </a:t>
            </a:r>
          </a:p>
        </p:txBody>
      </p:sp>
      <p:sp>
        <p:nvSpPr>
          <p:cNvPr id="5" name="Picture Placeholder 3">
            <a:extLst>
              <a:ext uri="{FF2B5EF4-FFF2-40B4-BE49-F238E27FC236}">
                <a16:creationId xmlns:a16="http://schemas.microsoft.com/office/drawing/2014/main" id="{14ADDEA5-611F-A545-4290-873D4F7462D0}"/>
              </a:ext>
            </a:extLst>
          </p:cNvPr>
          <p:cNvSpPr>
            <a:spLocks noGrp="1"/>
          </p:cNvSpPr>
          <p:nvPr>
            <p:ph type="pic" sz="quarter" idx="45" hasCustomPrompt="1"/>
          </p:nvPr>
        </p:nvSpPr>
        <p:spPr>
          <a:xfrm>
            <a:off x="7667951" y="3096375"/>
            <a:ext cx="648000" cy="720000"/>
          </a:xfrm>
          <a:solidFill>
            <a:srgbClr val="D7E0E3"/>
          </a:solidFill>
        </p:spPr>
        <p:txBody>
          <a:bodyPr anchor="ctr">
            <a:normAutofit/>
          </a:bodyPr>
          <a:lstStyle>
            <a:lvl1pPr marL="0" indent="0" algn="ctr">
              <a:buNone/>
              <a:defRPr sz="1200"/>
            </a:lvl1pPr>
          </a:lstStyle>
          <a:p>
            <a:r>
              <a:rPr lang="en-US" dirty="0"/>
              <a:t>Image </a:t>
            </a:r>
          </a:p>
        </p:txBody>
      </p:sp>
      <p:sp>
        <p:nvSpPr>
          <p:cNvPr id="6" name="Picture Placeholder 3">
            <a:extLst>
              <a:ext uri="{FF2B5EF4-FFF2-40B4-BE49-F238E27FC236}">
                <a16:creationId xmlns:a16="http://schemas.microsoft.com/office/drawing/2014/main" id="{E3E18C10-64AF-892C-DC08-703511924B85}"/>
              </a:ext>
            </a:extLst>
          </p:cNvPr>
          <p:cNvSpPr>
            <a:spLocks noGrp="1"/>
          </p:cNvSpPr>
          <p:nvPr>
            <p:ph type="pic" sz="quarter" idx="46" hasCustomPrompt="1"/>
          </p:nvPr>
        </p:nvSpPr>
        <p:spPr>
          <a:xfrm>
            <a:off x="11173776" y="3096375"/>
            <a:ext cx="648000" cy="720000"/>
          </a:xfrm>
          <a:solidFill>
            <a:srgbClr val="D7E0E3"/>
          </a:solidFill>
        </p:spPr>
        <p:txBody>
          <a:bodyPr anchor="ctr">
            <a:normAutofit/>
          </a:bodyPr>
          <a:lstStyle>
            <a:lvl1pPr marL="0" indent="0" algn="ctr">
              <a:buNone/>
              <a:defRPr sz="1200"/>
            </a:lvl1pPr>
          </a:lstStyle>
          <a:p>
            <a:r>
              <a:rPr lang="en-US" dirty="0"/>
              <a:t>Image </a:t>
            </a:r>
          </a:p>
        </p:txBody>
      </p:sp>
      <p:sp>
        <p:nvSpPr>
          <p:cNvPr id="10" name="Picture Placeholder 3">
            <a:extLst>
              <a:ext uri="{FF2B5EF4-FFF2-40B4-BE49-F238E27FC236}">
                <a16:creationId xmlns:a16="http://schemas.microsoft.com/office/drawing/2014/main" id="{B88BBA9C-1947-C810-F34A-2B98738B3838}"/>
              </a:ext>
            </a:extLst>
          </p:cNvPr>
          <p:cNvSpPr>
            <a:spLocks noGrp="1"/>
          </p:cNvSpPr>
          <p:nvPr>
            <p:ph type="pic" sz="quarter" idx="47" hasCustomPrompt="1"/>
          </p:nvPr>
        </p:nvSpPr>
        <p:spPr>
          <a:xfrm>
            <a:off x="4162125" y="5357847"/>
            <a:ext cx="648000" cy="720000"/>
          </a:xfrm>
          <a:solidFill>
            <a:srgbClr val="D7E0E3"/>
          </a:solidFill>
        </p:spPr>
        <p:txBody>
          <a:bodyPr anchor="ctr">
            <a:normAutofit/>
          </a:bodyPr>
          <a:lstStyle>
            <a:lvl1pPr marL="0" indent="0" algn="ctr">
              <a:buNone/>
              <a:defRPr sz="1200"/>
            </a:lvl1pPr>
          </a:lstStyle>
          <a:p>
            <a:r>
              <a:rPr lang="en-US" dirty="0"/>
              <a:t>Image </a:t>
            </a:r>
          </a:p>
        </p:txBody>
      </p:sp>
      <p:sp>
        <p:nvSpPr>
          <p:cNvPr id="13" name="Picture Placeholder 3">
            <a:extLst>
              <a:ext uri="{FF2B5EF4-FFF2-40B4-BE49-F238E27FC236}">
                <a16:creationId xmlns:a16="http://schemas.microsoft.com/office/drawing/2014/main" id="{05E052DF-DA9C-2F13-0029-106D6B90D8EA}"/>
              </a:ext>
            </a:extLst>
          </p:cNvPr>
          <p:cNvSpPr>
            <a:spLocks noGrp="1"/>
          </p:cNvSpPr>
          <p:nvPr>
            <p:ph type="pic" sz="quarter" idx="48" hasCustomPrompt="1"/>
          </p:nvPr>
        </p:nvSpPr>
        <p:spPr>
          <a:xfrm>
            <a:off x="7667951" y="5357847"/>
            <a:ext cx="648000" cy="720000"/>
          </a:xfrm>
          <a:solidFill>
            <a:srgbClr val="D7E0E3"/>
          </a:solidFill>
        </p:spPr>
        <p:txBody>
          <a:bodyPr anchor="ctr">
            <a:normAutofit/>
          </a:bodyPr>
          <a:lstStyle>
            <a:lvl1pPr marL="0" indent="0" algn="ctr">
              <a:buNone/>
              <a:defRPr sz="1200"/>
            </a:lvl1pPr>
          </a:lstStyle>
          <a:p>
            <a:r>
              <a:rPr lang="en-US" dirty="0"/>
              <a:t>Image </a:t>
            </a:r>
          </a:p>
        </p:txBody>
      </p:sp>
      <p:sp>
        <p:nvSpPr>
          <p:cNvPr id="14" name="Picture Placeholder 3">
            <a:extLst>
              <a:ext uri="{FF2B5EF4-FFF2-40B4-BE49-F238E27FC236}">
                <a16:creationId xmlns:a16="http://schemas.microsoft.com/office/drawing/2014/main" id="{F426E2B8-5CA1-1057-F151-6763C3F9871F}"/>
              </a:ext>
            </a:extLst>
          </p:cNvPr>
          <p:cNvSpPr>
            <a:spLocks noGrp="1"/>
          </p:cNvSpPr>
          <p:nvPr>
            <p:ph type="pic" sz="quarter" idx="49" hasCustomPrompt="1"/>
          </p:nvPr>
        </p:nvSpPr>
        <p:spPr>
          <a:xfrm>
            <a:off x="11173776" y="5357847"/>
            <a:ext cx="648000" cy="720000"/>
          </a:xfrm>
          <a:solidFill>
            <a:srgbClr val="D7E0E3"/>
          </a:solidFill>
        </p:spPr>
        <p:txBody>
          <a:bodyPr anchor="ctr">
            <a:normAutofit/>
          </a:bodyPr>
          <a:lstStyle>
            <a:lvl1pPr marL="0" indent="0" algn="ctr">
              <a:buNone/>
              <a:defRPr sz="1200"/>
            </a:lvl1pPr>
          </a:lstStyle>
          <a:p>
            <a:r>
              <a:rPr lang="en-US" dirty="0"/>
              <a:t>Image </a:t>
            </a:r>
          </a:p>
        </p:txBody>
      </p:sp>
      <p:sp>
        <p:nvSpPr>
          <p:cNvPr id="7" name="TextBox 6">
            <a:extLst>
              <a:ext uri="{FF2B5EF4-FFF2-40B4-BE49-F238E27FC236}">
                <a16:creationId xmlns:a16="http://schemas.microsoft.com/office/drawing/2014/main" id="{1085A371-97A3-4FAB-D49B-5B3E13A0BACC}"/>
              </a:ext>
            </a:extLst>
          </p:cNvPr>
          <p:cNvSpPr txBox="1"/>
          <p:nvPr userDrawn="1"/>
        </p:nvSpPr>
        <p:spPr>
          <a:xfrm>
            <a:off x="504825" y="1485900"/>
            <a:ext cx="914400" cy="914400"/>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lang="en-US" sz="166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568561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estimonials 4 content">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452A60C8-A3F6-A3AA-7C25-A59E6169A420}"/>
              </a:ext>
            </a:extLst>
          </p:cNvPr>
          <p:cNvSpPr/>
          <p:nvPr userDrawn="1"/>
        </p:nvSpPr>
        <p:spPr>
          <a:xfrm>
            <a:off x="370224" y="1709098"/>
            <a:ext cx="1240352" cy="1138877"/>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5428132" cy="914400"/>
          </a:xfrm>
        </p:spPr>
        <p:txBody>
          <a:bodyPr/>
          <a:lstStyle>
            <a:lvl1pPr>
              <a:defRPr>
                <a:latin typeface="Aptos Light" panose="020B0004020202020204" pitchFamily="34" charset="0"/>
              </a:defRPr>
            </a:lvl1pPr>
          </a:lstStyle>
          <a:p>
            <a:r>
              <a:rPr lang="en-US" dirty="0"/>
              <a:t>[Slide title]</a:t>
            </a:r>
          </a:p>
        </p:txBody>
      </p:sp>
      <p:sp>
        <p:nvSpPr>
          <p:cNvPr id="2" name="Content Placeholder 4">
            <a:extLst>
              <a:ext uri="{FF2B5EF4-FFF2-40B4-BE49-F238E27FC236}">
                <a16:creationId xmlns:a16="http://schemas.microsoft.com/office/drawing/2014/main" id="{9DCA002B-B80E-A322-9731-6A02DDB63C98}"/>
              </a:ext>
            </a:extLst>
          </p:cNvPr>
          <p:cNvSpPr>
            <a:spLocks noGrp="1"/>
          </p:cNvSpPr>
          <p:nvPr>
            <p:ph sz="quarter" idx="32" hasCustomPrompt="1"/>
          </p:nvPr>
        </p:nvSpPr>
        <p:spPr>
          <a:xfrm>
            <a:off x="1950656" y="1841181"/>
            <a:ext cx="4680000"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8" name="Content Placeholder 4">
            <a:extLst>
              <a:ext uri="{FF2B5EF4-FFF2-40B4-BE49-F238E27FC236}">
                <a16:creationId xmlns:a16="http://schemas.microsoft.com/office/drawing/2014/main" id="{4FA66906-4BAF-E655-0FED-C0A8A2AF93D0}"/>
              </a:ext>
            </a:extLst>
          </p:cNvPr>
          <p:cNvSpPr>
            <a:spLocks noGrp="1"/>
          </p:cNvSpPr>
          <p:nvPr>
            <p:ph sz="quarter" idx="34" hasCustomPrompt="1"/>
          </p:nvPr>
        </p:nvSpPr>
        <p:spPr>
          <a:xfrm>
            <a:off x="7142407" y="1841181"/>
            <a:ext cx="4680000"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2" name="Content Placeholder 4">
            <a:extLst>
              <a:ext uri="{FF2B5EF4-FFF2-40B4-BE49-F238E27FC236}">
                <a16:creationId xmlns:a16="http://schemas.microsoft.com/office/drawing/2014/main" id="{B7F7CCD9-D0EA-475D-CA46-31DA4F53A653}"/>
              </a:ext>
            </a:extLst>
          </p:cNvPr>
          <p:cNvSpPr>
            <a:spLocks noGrp="1"/>
          </p:cNvSpPr>
          <p:nvPr>
            <p:ph sz="quarter" idx="38" hasCustomPrompt="1"/>
          </p:nvPr>
        </p:nvSpPr>
        <p:spPr>
          <a:xfrm>
            <a:off x="1950656" y="4102653"/>
            <a:ext cx="4680000"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4" name="Content Placeholder 4">
            <a:extLst>
              <a:ext uri="{FF2B5EF4-FFF2-40B4-BE49-F238E27FC236}">
                <a16:creationId xmlns:a16="http://schemas.microsoft.com/office/drawing/2014/main" id="{1D81877A-6C98-327B-CE4F-FE08C85B09F7}"/>
              </a:ext>
            </a:extLst>
          </p:cNvPr>
          <p:cNvSpPr>
            <a:spLocks noGrp="1"/>
          </p:cNvSpPr>
          <p:nvPr>
            <p:ph sz="quarter" idx="40" hasCustomPrompt="1"/>
          </p:nvPr>
        </p:nvSpPr>
        <p:spPr>
          <a:xfrm>
            <a:off x="7142407" y="4102653"/>
            <a:ext cx="4680000"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3" name="Text Placeholder 23">
            <a:extLst>
              <a:ext uri="{FF2B5EF4-FFF2-40B4-BE49-F238E27FC236}">
                <a16:creationId xmlns:a16="http://schemas.microsoft.com/office/drawing/2014/main" id="{2ADF1D61-FFCC-2525-C050-FCF342EEF8F0}"/>
              </a:ext>
            </a:extLst>
          </p:cNvPr>
          <p:cNvSpPr>
            <a:spLocks noGrp="1"/>
          </p:cNvSpPr>
          <p:nvPr>
            <p:ph type="body" sz="quarter" idx="33" hasCustomPrompt="1"/>
          </p:nvPr>
        </p:nvSpPr>
        <p:spPr>
          <a:xfrm>
            <a:off x="1950656" y="3439474"/>
            <a:ext cx="4661667"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4" name="Rectangle">
            <a:extLst>
              <a:ext uri="{FF2B5EF4-FFF2-40B4-BE49-F238E27FC236}">
                <a16:creationId xmlns:a16="http://schemas.microsoft.com/office/drawing/2014/main" id="{267C3445-EEC4-4130-7F08-FDB08FA3DDCE}"/>
              </a:ext>
            </a:extLst>
          </p:cNvPr>
          <p:cNvSpPr/>
          <p:nvPr userDrawn="1"/>
        </p:nvSpPr>
        <p:spPr>
          <a:xfrm>
            <a:off x="1932324" y="3288326"/>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10" name="Text Placeholder 23">
            <a:extLst>
              <a:ext uri="{FF2B5EF4-FFF2-40B4-BE49-F238E27FC236}">
                <a16:creationId xmlns:a16="http://schemas.microsoft.com/office/drawing/2014/main" id="{1CE6D527-1E21-E73F-15F6-684CCF3915CB}"/>
              </a:ext>
            </a:extLst>
          </p:cNvPr>
          <p:cNvSpPr>
            <a:spLocks noGrp="1"/>
          </p:cNvSpPr>
          <p:nvPr>
            <p:ph type="body" sz="quarter" idx="45" hasCustomPrompt="1"/>
          </p:nvPr>
        </p:nvSpPr>
        <p:spPr>
          <a:xfrm>
            <a:off x="7160739" y="3439474"/>
            <a:ext cx="4661667"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11" name="Rectangle">
            <a:extLst>
              <a:ext uri="{FF2B5EF4-FFF2-40B4-BE49-F238E27FC236}">
                <a16:creationId xmlns:a16="http://schemas.microsoft.com/office/drawing/2014/main" id="{A93EA444-02E5-584E-D710-B85355C3D808}"/>
              </a:ext>
            </a:extLst>
          </p:cNvPr>
          <p:cNvSpPr/>
          <p:nvPr userDrawn="1"/>
        </p:nvSpPr>
        <p:spPr>
          <a:xfrm>
            <a:off x="7142407" y="3288326"/>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13" name="Text Placeholder 23">
            <a:extLst>
              <a:ext uri="{FF2B5EF4-FFF2-40B4-BE49-F238E27FC236}">
                <a16:creationId xmlns:a16="http://schemas.microsoft.com/office/drawing/2014/main" id="{A29F92FA-1EB1-0B3A-ED31-2114C5570E16}"/>
              </a:ext>
            </a:extLst>
          </p:cNvPr>
          <p:cNvSpPr>
            <a:spLocks noGrp="1"/>
          </p:cNvSpPr>
          <p:nvPr>
            <p:ph type="body" sz="quarter" idx="46" hasCustomPrompt="1"/>
          </p:nvPr>
        </p:nvSpPr>
        <p:spPr>
          <a:xfrm>
            <a:off x="1950656" y="5696899"/>
            <a:ext cx="4661667"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14" name="Rectangle">
            <a:extLst>
              <a:ext uri="{FF2B5EF4-FFF2-40B4-BE49-F238E27FC236}">
                <a16:creationId xmlns:a16="http://schemas.microsoft.com/office/drawing/2014/main" id="{D43BF659-413D-E8B6-94A0-1208E1537AAE}"/>
              </a:ext>
            </a:extLst>
          </p:cNvPr>
          <p:cNvSpPr/>
          <p:nvPr userDrawn="1"/>
        </p:nvSpPr>
        <p:spPr>
          <a:xfrm>
            <a:off x="1932324" y="5545751"/>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18" name="Text Placeholder 23">
            <a:extLst>
              <a:ext uri="{FF2B5EF4-FFF2-40B4-BE49-F238E27FC236}">
                <a16:creationId xmlns:a16="http://schemas.microsoft.com/office/drawing/2014/main" id="{EBC517D4-D751-5BF4-289A-F02903A35662}"/>
              </a:ext>
            </a:extLst>
          </p:cNvPr>
          <p:cNvSpPr>
            <a:spLocks noGrp="1"/>
          </p:cNvSpPr>
          <p:nvPr>
            <p:ph type="body" sz="quarter" idx="48" hasCustomPrompt="1"/>
          </p:nvPr>
        </p:nvSpPr>
        <p:spPr>
          <a:xfrm>
            <a:off x="7160739" y="5696899"/>
            <a:ext cx="4661667"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19" name="Rectangle">
            <a:extLst>
              <a:ext uri="{FF2B5EF4-FFF2-40B4-BE49-F238E27FC236}">
                <a16:creationId xmlns:a16="http://schemas.microsoft.com/office/drawing/2014/main" id="{0059A9DB-E21B-55E2-E5A3-6B7CBBAA7830}"/>
              </a:ext>
            </a:extLst>
          </p:cNvPr>
          <p:cNvSpPr/>
          <p:nvPr userDrawn="1"/>
        </p:nvSpPr>
        <p:spPr>
          <a:xfrm>
            <a:off x="7142407" y="5545751"/>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5" name="TextBox 4">
            <a:extLst>
              <a:ext uri="{FF2B5EF4-FFF2-40B4-BE49-F238E27FC236}">
                <a16:creationId xmlns:a16="http://schemas.microsoft.com/office/drawing/2014/main" id="{DFD9E30D-69DD-DE9F-29C0-0E3322756E0D}"/>
              </a:ext>
            </a:extLst>
          </p:cNvPr>
          <p:cNvSpPr txBox="1"/>
          <p:nvPr userDrawn="1"/>
        </p:nvSpPr>
        <p:spPr>
          <a:xfrm>
            <a:off x="504825" y="1485900"/>
            <a:ext cx="914400" cy="914400"/>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lang="en-US" sz="166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58473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stimonials 4 content with Image">
    <p:spTree>
      <p:nvGrpSpPr>
        <p:cNvPr id="1" name=""/>
        <p:cNvGrpSpPr/>
        <p:nvPr/>
      </p:nvGrpSpPr>
      <p:grpSpPr>
        <a:xfrm>
          <a:off x="0" y="0"/>
          <a:ext cx="0" cy="0"/>
          <a:chOff x="0" y="0"/>
          <a:chExt cx="0" cy="0"/>
        </a:xfrm>
      </p:grpSpPr>
      <p:sp>
        <p:nvSpPr>
          <p:cNvPr id="2" name="Content Placeholder 4">
            <a:extLst>
              <a:ext uri="{FF2B5EF4-FFF2-40B4-BE49-F238E27FC236}">
                <a16:creationId xmlns:a16="http://schemas.microsoft.com/office/drawing/2014/main" id="{9DCA002B-B80E-A322-9731-6A02DDB63C98}"/>
              </a:ext>
            </a:extLst>
          </p:cNvPr>
          <p:cNvSpPr>
            <a:spLocks noGrp="1"/>
          </p:cNvSpPr>
          <p:nvPr>
            <p:ph sz="quarter" idx="32" hasCustomPrompt="1"/>
          </p:nvPr>
        </p:nvSpPr>
        <p:spPr>
          <a:xfrm>
            <a:off x="1950656" y="1841181"/>
            <a:ext cx="4680000"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8" name="Content Placeholder 4">
            <a:extLst>
              <a:ext uri="{FF2B5EF4-FFF2-40B4-BE49-F238E27FC236}">
                <a16:creationId xmlns:a16="http://schemas.microsoft.com/office/drawing/2014/main" id="{4FA66906-4BAF-E655-0FED-C0A8A2AF93D0}"/>
              </a:ext>
            </a:extLst>
          </p:cNvPr>
          <p:cNvSpPr>
            <a:spLocks noGrp="1"/>
          </p:cNvSpPr>
          <p:nvPr>
            <p:ph sz="quarter" idx="34" hasCustomPrompt="1"/>
          </p:nvPr>
        </p:nvSpPr>
        <p:spPr>
          <a:xfrm>
            <a:off x="7142407" y="1841181"/>
            <a:ext cx="4680000"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2" name="Content Placeholder 4">
            <a:extLst>
              <a:ext uri="{FF2B5EF4-FFF2-40B4-BE49-F238E27FC236}">
                <a16:creationId xmlns:a16="http://schemas.microsoft.com/office/drawing/2014/main" id="{B7F7CCD9-D0EA-475D-CA46-31DA4F53A653}"/>
              </a:ext>
            </a:extLst>
          </p:cNvPr>
          <p:cNvSpPr>
            <a:spLocks noGrp="1"/>
          </p:cNvSpPr>
          <p:nvPr>
            <p:ph sz="quarter" idx="38" hasCustomPrompt="1"/>
          </p:nvPr>
        </p:nvSpPr>
        <p:spPr>
          <a:xfrm>
            <a:off x="1950656" y="4102653"/>
            <a:ext cx="4680000"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4" name="Content Placeholder 4">
            <a:extLst>
              <a:ext uri="{FF2B5EF4-FFF2-40B4-BE49-F238E27FC236}">
                <a16:creationId xmlns:a16="http://schemas.microsoft.com/office/drawing/2014/main" id="{1D81877A-6C98-327B-CE4F-FE08C85B09F7}"/>
              </a:ext>
            </a:extLst>
          </p:cNvPr>
          <p:cNvSpPr>
            <a:spLocks noGrp="1"/>
          </p:cNvSpPr>
          <p:nvPr>
            <p:ph sz="quarter" idx="40" hasCustomPrompt="1"/>
          </p:nvPr>
        </p:nvSpPr>
        <p:spPr>
          <a:xfrm>
            <a:off x="7142407" y="4102653"/>
            <a:ext cx="4680000" cy="1371819"/>
          </a:xfrm>
        </p:spPr>
        <p:txBody>
          <a:bodyPr>
            <a:normAutofit/>
          </a:bodyPr>
          <a:lstStyle>
            <a:lvl1pPr marL="0" indent="0">
              <a:spcBef>
                <a:spcPts val="600"/>
              </a:spcBef>
              <a:buFontTx/>
              <a:buNone/>
              <a:defRPr lang="en-US" sz="1200" dirty="0"/>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3" name="Picture Placeholder 3">
            <a:extLst>
              <a:ext uri="{FF2B5EF4-FFF2-40B4-BE49-F238E27FC236}">
                <a16:creationId xmlns:a16="http://schemas.microsoft.com/office/drawing/2014/main" id="{768AEE11-B1C0-D706-E59B-8B1AC4DF5AA3}"/>
              </a:ext>
            </a:extLst>
          </p:cNvPr>
          <p:cNvSpPr>
            <a:spLocks noGrp="1"/>
          </p:cNvSpPr>
          <p:nvPr>
            <p:ph type="pic" sz="quarter" idx="44" hasCustomPrompt="1"/>
          </p:nvPr>
        </p:nvSpPr>
        <p:spPr>
          <a:xfrm>
            <a:off x="1950656" y="3096375"/>
            <a:ext cx="648000" cy="720000"/>
          </a:xfrm>
          <a:solidFill>
            <a:srgbClr val="D7E0E3"/>
          </a:solidFill>
        </p:spPr>
        <p:txBody>
          <a:bodyPr anchor="ctr">
            <a:normAutofit/>
          </a:bodyPr>
          <a:lstStyle>
            <a:lvl1pPr marL="0" indent="0" algn="ctr">
              <a:buNone/>
              <a:defRPr sz="1200"/>
            </a:lvl1pPr>
          </a:lstStyle>
          <a:p>
            <a:r>
              <a:rPr lang="en-US" dirty="0"/>
              <a:t>Image </a:t>
            </a:r>
          </a:p>
        </p:txBody>
      </p:sp>
      <p:sp>
        <p:nvSpPr>
          <p:cNvPr id="4" name="Picture Placeholder 3">
            <a:extLst>
              <a:ext uri="{FF2B5EF4-FFF2-40B4-BE49-F238E27FC236}">
                <a16:creationId xmlns:a16="http://schemas.microsoft.com/office/drawing/2014/main" id="{EE890BAE-5A7E-05BF-AA9A-666943CE9387}"/>
              </a:ext>
            </a:extLst>
          </p:cNvPr>
          <p:cNvSpPr>
            <a:spLocks noGrp="1"/>
          </p:cNvSpPr>
          <p:nvPr>
            <p:ph type="pic" sz="quarter" idx="46" hasCustomPrompt="1"/>
          </p:nvPr>
        </p:nvSpPr>
        <p:spPr>
          <a:xfrm>
            <a:off x="7142407" y="3096375"/>
            <a:ext cx="648000" cy="720000"/>
          </a:xfrm>
          <a:solidFill>
            <a:srgbClr val="D7E0E3"/>
          </a:solidFill>
        </p:spPr>
        <p:txBody>
          <a:bodyPr anchor="ctr">
            <a:normAutofit/>
          </a:bodyPr>
          <a:lstStyle>
            <a:lvl1pPr marL="0" indent="0" algn="ctr">
              <a:buNone/>
              <a:defRPr sz="1200"/>
            </a:lvl1pPr>
          </a:lstStyle>
          <a:p>
            <a:r>
              <a:rPr lang="en-US" dirty="0"/>
              <a:t>Image </a:t>
            </a:r>
          </a:p>
        </p:txBody>
      </p:sp>
      <p:sp>
        <p:nvSpPr>
          <p:cNvPr id="5" name="Picture Placeholder 3">
            <a:extLst>
              <a:ext uri="{FF2B5EF4-FFF2-40B4-BE49-F238E27FC236}">
                <a16:creationId xmlns:a16="http://schemas.microsoft.com/office/drawing/2014/main" id="{DB1F9243-14E2-6BE0-0494-06C1F0F4DA7A}"/>
              </a:ext>
            </a:extLst>
          </p:cNvPr>
          <p:cNvSpPr>
            <a:spLocks noGrp="1"/>
          </p:cNvSpPr>
          <p:nvPr>
            <p:ph type="pic" sz="quarter" idx="47" hasCustomPrompt="1"/>
          </p:nvPr>
        </p:nvSpPr>
        <p:spPr>
          <a:xfrm>
            <a:off x="1950656" y="5357847"/>
            <a:ext cx="648000" cy="720000"/>
          </a:xfrm>
          <a:solidFill>
            <a:srgbClr val="D7E0E3"/>
          </a:solidFill>
        </p:spPr>
        <p:txBody>
          <a:bodyPr anchor="ctr">
            <a:normAutofit/>
          </a:bodyPr>
          <a:lstStyle>
            <a:lvl1pPr marL="0" indent="0" algn="ctr">
              <a:buNone/>
              <a:defRPr sz="1200"/>
            </a:lvl1pPr>
          </a:lstStyle>
          <a:p>
            <a:r>
              <a:rPr lang="en-US" dirty="0"/>
              <a:t>Image </a:t>
            </a:r>
          </a:p>
        </p:txBody>
      </p:sp>
      <p:sp>
        <p:nvSpPr>
          <p:cNvPr id="6" name="Picture Placeholder 3">
            <a:extLst>
              <a:ext uri="{FF2B5EF4-FFF2-40B4-BE49-F238E27FC236}">
                <a16:creationId xmlns:a16="http://schemas.microsoft.com/office/drawing/2014/main" id="{607A0743-423A-D090-C9F4-51FD44D4DD61}"/>
              </a:ext>
            </a:extLst>
          </p:cNvPr>
          <p:cNvSpPr>
            <a:spLocks noGrp="1"/>
          </p:cNvSpPr>
          <p:nvPr>
            <p:ph type="pic" sz="quarter" idx="49" hasCustomPrompt="1"/>
          </p:nvPr>
        </p:nvSpPr>
        <p:spPr>
          <a:xfrm>
            <a:off x="7142407" y="5357847"/>
            <a:ext cx="648000" cy="720000"/>
          </a:xfrm>
          <a:solidFill>
            <a:srgbClr val="D7E0E3"/>
          </a:solidFill>
        </p:spPr>
        <p:txBody>
          <a:bodyPr anchor="ctr">
            <a:normAutofit/>
          </a:bodyPr>
          <a:lstStyle>
            <a:lvl1pPr marL="0" indent="0" algn="ctr">
              <a:buNone/>
              <a:defRPr sz="1200"/>
            </a:lvl1pPr>
          </a:lstStyle>
          <a:p>
            <a:r>
              <a:rPr lang="en-US" dirty="0"/>
              <a:t>Image </a:t>
            </a:r>
          </a:p>
        </p:txBody>
      </p:sp>
      <p:sp>
        <p:nvSpPr>
          <p:cNvPr id="12" name="Rectangle">
            <a:extLst>
              <a:ext uri="{FF2B5EF4-FFF2-40B4-BE49-F238E27FC236}">
                <a16:creationId xmlns:a16="http://schemas.microsoft.com/office/drawing/2014/main" id="{452A60C8-A3F6-A3AA-7C25-A59E6169A420}"/>
              </a:ext>
            </a:extLst>
          </p:cNvPr>
          <p:cNvSpPr/>
          <p:nvPr userDrawn="1"/>
        </p:nvSpPr>
        <p:spPr>
          <a:xfrm>
            <a:off x="370224" y="1709098"/>
            <a:ext cx="1240352" cy="1138877"/>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5428132" cy="914400"/>
          </a:xfrm>
        </p:spPr>
        <p:txBody>
          <a:bodyPr/>
          <a:lstStyle>
            <a:lvl1pPr>
              <a:defRPr>
                <a:latin typeface="Aptos Light" panose="020B0004020202020204" pitchFamily="34" charset="0"/>
              </a:defRPr>
            </a:lvl1pPr>
          </a:lstStyle>
          <a:p>
            <a:r>
              <a:rPr lang="en-US" dirty="0"/>
              <a:t>[Slide title]</a:t>
            </a:r>
          </a:p>
        </p:txBody>
      </p:sp>
      <p:sp>
        <p:nvSpPr>
          <p:cNvPr id="13" name="Text Placeholder 23">
            <a:extLst>
              <a:ext uri="{FF2B5EF4-FFF2-40B4-BE49-F238E27FC236}">
                <a16:creationId xmlns:a16="http://schemas.microsoft.com/office/drawing/2014/main" id="{D8BCE896-668F-C55D-FA77-01EFC1D6C57A}"/>
              </a:ext>
            </a:extLst>
          </p:cNvPr>
          <p:cNvSpPr>
            <a:spLocks noGrp="1"/>
          </p:cNvSpPr>
          <p:nvPr>
            <p:ph type="body" sz="quarter" idx="33" hasCustomPrompt="1"/>
          </p:nvPr>
        </p:nvSpPr>
        <p:spPr>
          <a:xfrm>
            <a:off x="2718761" y="3439474"/>
            <a:ext cx="3911896"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14" name="Rectangle">
            <a:extLst>
              <a:ext uri="{FF2B5EF4-FFF2-40B4-BE49-F238E27FC236}">
                <a16:creationId xmlns:a16="http://schemas.microsoft.com/office/drawing/2014/main" id="{2DC45A16-8C85-AD25-E065-5AB86C809825}"/>
              </a:ext>
            </a:extLst>
          </p:cNvPr>
          <p:cNvSpPr/>
          <p:nvPr userDrawn="1"/>
        </p:nvSpPr>
        <p:spPr>
          <a:xfrm>
            <a:off x="2700428" y="3288326"/>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16" name="Text Placeholder 23">
            <a:extLst>
              <a:ext uri="{FF2B5EF4-FFF2-40B4-BE49-F238E27FC236}">
                <a16:creationId xmlns:a16="http://schemas.microsoft.com/office/drawing/2014/main" id="{A1AF99F8-1569-C695-4CFB-0F53A300A1E8}"/>
              </a:ext>
            </a:extLst>
          </p:cNvPr>
          <p:cNvSpPr>
            <a:spLocks noGrp="1"/>
          </p:cNvSpPr>
          <p:nvPr>
            <p:ph type="body" sz="quarter" idx="45" hasCustomPrompt="1"/>
          </p:nvPr>
        </p:nvSpPr>
        <p:spPr>
          <a:xfrm>
            <a:off x="7928844" y="3439474"/>
            <a:ext cx="3911896"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17" name="Rectangle">
            <a:extLst>
              <a:ext uri="{FF2B5EF4-FFF2-40B4-BE49-F238E27FC236}">
                <a16:creationId xmlns:a16="http://schemas.microsoft.com/office/drawing/2014/main" id="{EE574045-CC79-1CC4-6EE4-B81784954845}"/>
              </a:ext>
            </a:extLst>
          </p:cNvPr>
          <p:cNvSpPr/>
          <p:nvPr userDrawn="1"/>
        </p:nvSpPr>
        <p:spPr>
          <a:xfrm>
            <a:off x="7910511" y="3288326"/>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18" name="Text Placeholder 23">
            <a:extLst>
              <a:ext uri="{FF2B5EF4-FFF2-40B4-BE49-F238E27FC236}">
                <a16:creationId xmlns:a16="http://schemas.microsoft.com/office/drawing/2014/main" id="{799494E7-2A18-D1AF-6451-9B7403032062}"/>
              </a:ext>
            </a:extLst>
          </p:cNvPr>
          <p:cNvSpPr>
            <a:spLocks noGrp="1"/>
          </p:cNvSpPr>
          <p:nvPr>
            <p:ph type="body" sz="quarter" idx="50" hasCustomPrompt="1"/>
          </p:nvPr>
        </p:nvSpPr>
        <p:spPr>
          <a:xfrm>
            <a:off x="2718761" y="5696899"/>
            <a:ext cx="3911896"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19" name="Rectangle">
            <a:extLst>
              <a:ext uri="{FF2B5EF4-FFF2-40B4-BE49-F238E27FC236}">
                <a16:creationId xmlns:a16="http://schemas.microsoft.com/office/drawing/2014/main" id="{1D10DEFC-1E4F-76FD-F5FD-5B25046E66CA}"/>
              </a:ext>
            </a:extLst>
          </p:cNvPr>
          <p:cNvSpPr/>
          <p:nvPr userDrawn="1"/>
        </p:nvSpPr>
        <p:spPr>
          <a:xfrm>
            <a:off x="2700428" y="5545751"/>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21" name="Text Placeholder 23">
            <a:extLst>
              <a:ext uri="{FF2B5EF4-FFF2-40B4-BE49-F238E27FC236}">
                <a16:creationId xmlns:a16="http://schemas.microsoft.com/office/drawing/2014/main" id="{A8878054-533E-10BB-F4FC-2239643CDE5E}"/>
              </a:ext>
            </a:extLst>
          </p:cNvPr>
          <p:cNvSpPr>
            <a:spLocks noGrp="1"/>
          </p:cNvSpPr>
          <p:nvPr>
            <p:ph type="body" sz="quarter" idx="48" hasCustomPrompt="1"/>
          </p:nvPr>
        </p:nvSpPr>
        <p:spPr>
          <a:xfrm>
            <a:off x="7928844" y="5696899"/>
            <a:ext cx="3911896" cy="421325"/>
          </a:xfrm>
        </p:spPr>
        <p:txBody>
          <a:bodyPr>
            <a:noAutofit/>
          </a:bodyPr>
          <a:lstStyle>
            <a:lvl1pPr marL="0" indent="0">
              <a:buFontTx/>
              <a:buNone/>
              <a:defRPr lang="en-US" sz="1400" b="1" dirty="0"/>
            </a:lvl1pPr>
            <a:lvl2pPr marL="0" indent="0">
              <a:buFontTx/>
              <a:buNone/>
              <a:defRPr sz="1200" b="0"/>
            </a:lvl2pPr>
            <a:lvl3pPr marL="365760" indent="0">
              <a:buFontTx/>
              <a:buNone/>
              <a:defRPr sz="1600" b="1"/>
            </a:lvl3pPr>
            <a:lvl4pPr marL="548640" indent="0">
              <a:buFontTx/>
              <a:buNone/>
              <a:defRPr sz="1600" b="1"/>
            </a:lvl4pPr>
            <a:lvl5pPr marL="731520" indent="0">
              <a:buFontTx/>
              <a:buNone/>
              <a:defRPr sz="1600" b="1"/>
            </a:lvl5pPr>
          </a:lstStyle>
          <a:p>
            <a:pPr lvl="0"/>
            <a:r>
              <a:rPr lang="en-US" dirty="0"/>
              <a:t>Name</a:t>
            </a:r>
          </a:p>
          <a:p>
            <a:pPr lvl="1"/>
            <a:r>
              <a:rPr lang="en-US" dirty="0"/>
              <a:t>Title</a:t>
            </a:r>
          </a:p>
        </p:txBody>
      </p:sp>
      <p:sp>
        <p:nvSpPr>
          <p:cNvPr id="22" name="Rectangle">
            <a:extLst>
              <a:ext uri="{FF2B5EF4-FFF2-40B4-BE49-F238E27FC236}">
                <a16:creationId xmlns:a16="http://schemas.microsoft.com/office/drawing/2014/main" id="{33364DD9-9116-16F9-5BEA-D017E1629B33}"/>
              </a:ext>
            </a:extLst>
          </p:cNvPr>
          <p:cNvSpPr/>
          <p:nvPr userDrawn="1"/>
        </p:nvSpPr>
        <p:spPr>
          <a:xfrm>
            <a:off x="7910511" y="5545751"/>
            <a:ext cx="458451" cy="54000"/>
          </a:xfrm>
          <a:prstGeom prst="rect">
            <a:avLst/>
          </a:prstGeom>
          <a:solidFill>
            <a:schemeClr val="accent4"/>
          </a:solidFill>
          <a:ln w="12700">
            <a:miter lim="400000"/>
          </a:ln>
        </p:spPr>
        <p:txBody>
          <a:bodyPr lIns="0" tIns="0" rIns="0" bIns="0" anchor="ctr"/>
          <a:lstStyle/>
          <a:p>
            <a:pPr algn="ctr">
              <a:lnSpc>
                <a:spcPct val="100000"/>
              </a:lnSpc>
              <a:defRPr sz="2800">
                <a:solidFill>
                  <a:srgbClr val="FFFFFF"/>
                </a:solidFill>
                <a:latin typeface="Arial"/>
                <a:ea typeface="Arial"/>
                <a:cs typeface="Arial"/>
                <a:sym typeface="Arial"/>
              </a:defRPr>
            </a:pPr>
            <a:endParaRPr lang="en-US" sz="16600" dirty="0"/>
          </a:p>
        </p:txBody>
      </p:sp>
      <p:sp>
        <p:nvSpPr>
          <p:cNvPr id="7" name="TextBox 6">
            <a:extLst>
              <a:ext uri="{FF2B5EF4-FFF2-40B4-BE49-F238E27FC236}">
                <a16:creationId xmlns:a16="http://schemas.microsoft.com/office/drawing/2014/main" id="{70094804-E865-5816-F515-2D8F5F6763CF}"/>
              </a:ext>
            </a:extLst>
          </p:cNvPr>
          <p:cNvSpPr txBox="1"/>
          <p:nvPr userDrawn="1"/>
        </p:nvSpPr>
        <p:spPr>
          <a:xfrm>
            <a:off x="504825" y="1485900"/>
            <a:ext cx="914400" cy="914400"/>
          </a:xfrm>
          <a:prstGeom prst="rect">
            <a:avLst/>
          </a:prstGeom>
          <a:noFill/>
        </p:spPr>
        <p:txBody>
          <a:bodyPr wrap="square" lIns="0" tIns="0" rIns="0" bIns="0" rtlCol="0">
            <a:noAutofit/>
          </a:bodyPr>
          <a:lstStyle/>
          <a:p>
            <a:pPr marL="0" indent="0" algn="ctr">
              <a:lnSpc>
                <a:spcPct val="100000"/>
              </a:lnSpc>
              <a:spcBef>
                <a:spcPts val="1200"/>
              </a:spcBef>
              <a:buSzPct val="100000"/>
              <a:buFont typeface="Arial"/>
              <a:buNone/>
            </a:pPr>
            <a:r>
              <a:rPr lang="en-US" sz="16600" dirty="0">
                <a:solidFill>
                  <a:schemeClr val="bg1"/>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721134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hree Content with chart and image">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452A60C8-A3F6-A3AA-7C25-A59E6169A420}"/>
              </a:ext>
            </a:extLst>
          </p:cNvPr>
          <p:cNvSpPr/>
          <p:nvPr userDrawn="1"/>
        </p:nvSpPr>
        <p:spPr>
          <a:xfrm>
            <a:off x="6247142" y="1561381"/>
            <a:ext cx="5944858" cy="4684144"/>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365442" y="4826000"/>
            <a:ext cx="5424500" cy="125730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365442" y="4445154"/>
            <a:ext cx="5428450" cy="288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1 lines of text</a:t>
            </a:r>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5428132" cy="914400"/>
          </a:xfrm>
        </p:spPr>
        <p:txBody>
          <a:bodyPr/>
          <a:lstStyle>
            <a:lvl1pPr>
              <a:defRPr>
                <a:latin typeface="Aptos Light" panose="020B0004020202020204" pitchFamily="34" charset="0"/>
              </a:defRPr>
            </a:lvl1pPr>
          </a:lstStyle>
          <a:p>
            <a:r>
              <a:rPr lang="en-US" dirty="0"/>
              <a:t>[Slide title]</a:t>
            </a:r>
          </a:p>
        </p:txBody>
      </p:sp>
      <p:sp>
        <p:nvSpPr>
          <p:cNvPr id="2" name="Content Placeholder 4">
            <a:extLst>
              <a:ext uri="{FF2B5EF4-FFF2-40B4-BE49-F238E27FC236}">
                <a16:creationId xmlns:a16="http://schemas.microsoft.com/office/drawing/2014/main" id="{9DCA002B-B80E-A322-9731-6A02DDB63C98}"/>
              </a:ext>
            </a:extLst>
          </p:cNvPr>
          <p:cNvSpPr>
            <a:spLocks noGrp="1"/>
          </p:cNvSpPr>
          <p:nvPr>
            <p:ph sz="quarter" idx="32" hasCustomPrompt="1"/>
          </p:nvPr>
        </p:nvSpPr>
        <p:spPr>
          <a:xfrm>
            <a:off x="6541706" y="3881886"/>
            <a:ext cx="2484000" cy="22128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7" name="Text Placeholder 23">
            <a:extLst>
              <a:ext uri="{FF2B5EF4-FFF2-40B4-BE49-F238E27FC236}">
                <a16:creationId xmlns:a16="http://schemas.microsoft.com/office/drawing/2014/main" id="{22D74A1B-0F35-0044-F50D-7D7A73CC95E0}"/>
              </a:ext>
            </a:extLst>
          </p:cNvPr>
          <p:cNvSpPr>
            <a:spLocks noGrp="1"/>
          </p:cNvSpPr>
          <p:nvPr>
            <p:ph type="body" sz="quarter" idx="33" hasCustomPrompt="1"/>
          </p:nvPr>
        </p:nvSpPr>
        <p:spPr>
          <a:xfrm>
            <a:off x="6541707" y="1828800"/>
            <a:ext cx="5280850" cy="288000"/>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1 lines of text</a:t>
            </a:r>
          </a:p>
        </p:txBody>
      </p:sp>
      <p:sp>
        <p:nvSpPr>
          <p:cNvPr id="8" name="Content Placeholder 4">
            <a:extLst>
              <a:ext uri="{FF2B5EF4-FFF2-40B4-BE49-F238E27FC236}">
                <a16:creationId xmlns:a16="http://schemas.microsoft.com/office/drawing/2014/main" id="{4FA66906-4BAF-E655-0FED-C0A8A2AF93D0}"/>
              </a:ext>
            </a:extLst>
          </p:cNvPr>
          <p:cNvSpPr>
            <a:spLocks noGrp="1"/>
          </p:cNvSpPr>
          <p:nvPr>
            <p:ph sz="quarter" idx="34" hasCustomPrompt="1"/>
          </p:nvPr>
        </p:nvSpPr>
        <p:spPr>
          <a:xfrm>
            <a:off x="9478955" y="2280762"/>
            <a:ext cx="2343601" cy="381396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3" name="Content Placeholder 2">
            <a:extLst>
              <a:ext uri="{FF2B5EF4-FFF2-40B4-BE49-F238E27FC236}">
                <a16:creationId xmlns:a16="http://schemas.microsoft.com/office/drawing/2014/main" id="{DF30F1D0-4E57-05E4-4BD2-838EBC06EB65}"/>
              </a:ext>
            </a:extLst>
          </p:cNvPr>
          <p:cNvSpPr>
            <a:spLocks noGrp="1"/>
          </p:cNvSpPr>
          <p:nvPr>
            <p:ph sz="half" idx="36" hasCustomPrompt="1"/>
          </p:nvPr>
        </p:nvSpPr>
        <p:spPr>
          <a:xfrm>
            <a:off x="365126" y="1828799"/>
            <a:ext cx="5428766" cy="2251389"/>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Insert chart</a:t>
            </a:r>
          </a:p>
        </p:txBody>
      </p:sp>
      <p:sp>
        <p:nvSpPr>
          <p:cNvPr id="18" name="Slide Number Placeholder 10">
            <a:extLst>
              <a:ext uri="{FF2B5EF4-FFF2-40B4-BE49-F238E27FC236}">
                <a16:creationId xmlns:a16="http://schemas.microsoft.com/office/drawing/2014/main" id="{BBD18C34-78F2-B96D-08D2-412E9ADD1DB0}"/>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
        <p:nvSpPr>
          <p:cNvPr id="10" name="Picture Placeholder 9">
            <a:extLst>
              <a:ext uri="{FF2B5EF4-FFF2-40B4-BE49-F238E27FC236}">
                <a16:creationId xmlns:a16="http://schemas.microsoft.com/office/drawing/2014/main" id="{B745E797-9F0E-AD52-F1D3-A03FB6715293}"/>
              </a:ext>
            </a:extLst>
          </p:cNvPr>
          <p:cNvSpPr>
            <a:spLocks noGrp="1"/>
          </p:cNvSpPr>
          <p:nvPr>
            <p:ph type="pic" sz="quarter" idx="37"/>
          </p:nvPr>
        </p:nvSpPr>
        <p:spPr>
          <a:xfrm>
            <a:off x="6542089" y="2208213"/>
            <a:ext cx="2483618" cy="1509712"/>
          </a:xfrm>
          <a:solidFill>
            <a:srgbClr val="D7E0E3"/>
          </a:solidFill>
        </p:spPr>
        <p:txBody>
          <a:bodyPr/>
          <a:lstStyle>
            <a:lvl1pPr marL="0" indent="0">
              <a:buFontTx/>
              <a:buNone/>
              <a:defRPr/>
            </a:lvl1pPr>
          </a:lstStyle>
          <a:p>
            <a:endParaRPr lang="en-US"/>
          </a:p>
        </p:txBody>
      </p:sp>
    </p:spTree>
    <p:extLst>
      <p:ext uri="{BB962C8B-B14F-4D97-AF65-F5344CB8AC3E}">
        <p14:creationId xmlns:p14="http://schemas.microsoft.com/office/powerpoint/2010/main" val="24000186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meline histo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17620-E0BF-8F22-1ABA-4F56EF9B6DA9}"/>
              </a:ext>
            </a:extLst>
          </p:cNvPr>
          <p:cNvSpPr txBox="1">
            <a:spLocks/>
          </p:cNvSpPr>
          <p:nvPr userDrawn="1"/>
        </p:nvSpPr>
        <p:spPr>
          <a:xfrm>
            <a:off x="365760" y="365760"/>
            <a:ext cx="4070449"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en-US" b="0" dirty="0">
                <a:latin typeface="Aptos Light" panose="020B0004020202020204" pitchFamily="34" charset="0"/>
              </a:rPr>
              <a:t>UST’s evolution</a:t>
            </a:r>
          </a:p>
          <a:p>
            <a:r>
              <a:rPr lang="en-US" sz="2400" b="0" dirty="0">
                <a:latin typeface="Aptos Light" panose="020B0004020202020204" pitchFamily="34" charset="0"/>
              </a:rPr>
              <a:t>Digital from day one</a:t>
            </a:r>
          </a:p>
        </p:txBody>
      </p:sp>
      <p:sp>
        <p:nvSpPr>
          <p:cNvPr id="3" name="Rectangle 2">
            <a:extLst>
              <a:ext uri="{FF2B5EF4-FFF2-40B4-BE49-F238E27FC236}">
                <a16:creationId xmlns:a16="http://schemas.microsoft.com/office/drawing/2014/main" id="{55363FAE-37F3-0876-5C85-ACF05B11DAFD}"/>
              </a:ext>
            </a:extLst>
          </p:cNvPr>
          <p:cNvSpPr/>
          <p:nvPr userDrawn="1"/>
        </p:nvSpPr>
        <p:spPr>
          <a:xfrm>
            <a:off x="5857596" y="-4516"/>
            <a:ext cx="6334403" cy="6176830"/>
          </a:xfrm>
          <a:prstGeom prst="rect">
            <a:avLst/>
          </a:prstGeom>
          <a:solidFill>
            <a:srgbClr val="C2BCBE"/>
          </a:solidFill>
          <a:ln>
            <a:noFill/>
          </a:ln>
        </p:spPr>
        <p:style>
          <a:lnRef idx="0">
            <a:schemeClr val="accent1"/>
          </a:lnRef>
          <a:fillRef idx="1">
            <a:schemeClr val="accent1"/>
          </a:fillRef>
          <a:effectRef idx="0">
            <a:srgbClr val="000000"/>
          </a:effectRef>
          <a:fontRef idx="minor">
            <a:schemeClr val="bg1"/>
          </a:fontRef>
        </p:style>
        <p:txBody>
          <a:bodyPr rtlCol="0" anchor="ctr"/>
          <a:lstStyle/>
          <a:p>
            <a:pPr>
              <a:lnSpc>
                <a:spcPct val="100000"/>
              </a:lnSpc>
            </a:pPr>
            <a:endParaRPr lang="en-US" sz="1800">
              <a:latin typeface="+mn-lt"/>
            </a:endParaRPr>
          </a:p>
        </p:txBody>
      </p:sp>
      <p:sp>
        <p:nvSpPr>
          <p:cNvPr id="4" name="Rectangle 3">
            <a:extLst>
              <a:ext uri="{FF2B5EF4-FFF2-40B4-BE49-F238E27FC236}">
                <a16:creationId xmlns:a16="http://schemas.microsoft.com/office/drawing/2014/main" id="{F162DF3A-D6EB-633C-9C29-DF27EC70580D}"/>
              </a:ext>
            </a:extLst>
          </p:cNvPr>
          <p:cNvSpPr/>
          <p:nvPr userDrawn="1"/>
        </p:nvSpPr>
        <p:spPr>
          <a:xfrm>
            <a:off x="2432511" y="1455947"/>
            <a:ext cx="3428589" cy="4716367"/>
          </a:xfrm>
          <a:prstGeom prst="rect">
            <a:avLst/>
          </a:prstGeom>
          <a:solidFill>
            <a:srgbClr val="D7E0E3"/>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mn-lt"/>
            </a:endParaRPr>
          </a:p>
        </p:txBody>
      </p:sp>
      <p:sp>
        <p:nvSpPr>
          <p:cNvPr id="5" name="Rectangle 4">
            <a:extLst>
              <a:ext uri="{FF2B5EF4-FFF2-40B4-BE49-F238E27FC236}">
                <a16:creationId xmlns:a16="http://schemas.microsoft.com/office/drawing/2014/main" id="{869F25CF-D456-691B-C6C0-EA5B97E7B2F4}"/>
              </a:ext>
            </a:extLst>
          </p:cNvPr>
          <p:cNvSpPr/>
          <p:nvPr userDrawn="1"/>
        </p:nvSpPr>
        <p:spPr>
          <a:xfrm>
            <a:off x="1" y="2494200"/>
            <a:ext cx="2436483" cy="3678114"/>
          </a:xfrm>
          <a:prstGeom prst="rect">
            <a:avLst/>
          </a:prstGeom>
          <a:solidFill>
            <a:srgbClr val="F2F7F8"/>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a:latin typeface="+mn-lt"/>
            </a:endParaRPr>
          </a:p>
        </p:txBody>
      </p:sp>
      <p:sp>
        <p:nvSpPr>
          <p:cNvPr id="6" name="TextBox 5">
            <a:extLst>
              <a:ext uri="{FF2B5EF4-FFF2-40B4-BE49-F238E27FC236}">
                <a16:creationId xmlns:a16="http://schemas.microsoft.com/office/drawing/2014/main" id="{848AF015-64DB-D590-F478-D4CD1A8062AC}"/>
              </a:ext>
            </a:extLst>
          </p:cNvPr>
          <p:cNvSpPr txBox="1"/>
          <p:nvPr userDrawn="1"/>
        </p:nvSpPr>
        <p:spPr>
          <a:xfrm>
            <a:off x="365760" y="2851596"/>
            <a:ext cx="1310381" cy="301205"/>
          </a:xfrm>
          <a:prstGeom prst="rect">
            <a:avLst/>
          </a:prstGeom>
          <a:noFill/>
        </p:spPr>
        <p:txBody>
          <a:bodyPr wrap="square" lIns="0" tIns="0" rIns="0" bIns="0" rtlCol="0">
            <a:noAutofit/>
          </a:bodyPr>
          <a:lstStyle/>
          <a:p>
            <a:pPr>
              <a:lnSpc>
                <a:spcPct val="100000"/>
              </a:lnSpc>
              <a:spcBef>
                <a:spcPts val="1200"/>
              </a:spcBef>
              <a:buSzPct val="100000"/>
            </a:pPr>
            <a:r>
              <a:rPr lang="en-US" sz="1800" b="1" dirty="0">
                <a:latin typeface="+mn-lt"/>
              </a:rPr>
              <a:t>1999 – 2005</a:t>
            </a:r>
          </a:p>
        </p:txBody>
      </p:sp>
      <p:sp>
        <p:nvSpPr>
          <p:cNvPr id="7" name="TextBox 6">
            <a:extLst>
              <a:ext uri="{FF2B5EF4-FFF2-40B4-BE49-F238E27FC236}">
                <a16:creationId xmlns:a16="http://schemas.microsoft.com/office/drawing/2014/main" id="{538CB415-F53F-20AD-1148-CED8566F80FA}"/>
              </a:ext>
            </a:extLst>
          </p:cNvPr>
          <p:cNvSpPr txBox="1"/>
          <p:nvPr userDrawn="1"/>
        </p:nvSpPr>
        <p:spPr>
          <a:xfrm>
            <a:off x="2691415" y="1754474"/>
            <a:ext cx="1310381" cy="301205"/>
          </a:xfrm>
          <a:prstGeom prst="rect">
            <a:avLst/>
          </a:prstGeom>
          <a:noFill/>
        </p:spPr>
        <p:txBody>
          <a:bodyPr wrap="square" lIns="0" tIns="0" rIns="0" bIns="0" rtlCol="0">
            <a:noAutofit/>
          </a:bodyPr>
          <a:lstStyle>
            <a:defPPr>
              <a:defRPr lang="en-US"/>
            </a:defPPr>
            <a:lvl1pPr>
              <a:lnSpc>
                <a:spcPct val="100000"/>
              </a:lnSpc>
              <a:spcBef>
                <a:spcPts val="1200"/>
              </a:spcBef>
              <a:buSzPct val="100000"/>
              <a:defRPr b="1"/>
            </a:lvl1pPr>
          </a:lstStyle>
          <a:p>
            <a:pPr lvl="0"/>
            <a:r>
              <a:rPr lang="en-US" dirty="0">
                <a:latin typeface="+mn-lt"/>
              </a:rPr>
              <a:t>2006 – 2016 </a:t>
            </a:r>
          </a:p>
        </p:txBody>
      </p:sp>
      <p:sp>
        <p:nvSpPr>
          <p:cNvPr id="8" name="TextBox 7">
            <a:extLst>
              <a:ext uri="{FF2B5EF4-FFF2-40B4-BE49-F238E27FC236}">
                <a16:creationId xmlns:a16="http://schemas.microsoft.com/office/drawing/2014/main" id="{F6B8AE08-9A4D-E1DA-6EA0-4279E8E394A5}"/>
              </a:ext>
            </a:extLst>
          </p:cNvPr>
          <p:cNvSpPr txBox="1"/>
          <p:nvPr userDrawn="1"/>
        </p:nvSpPr>
        <p:spPr>
          <a:xfrm>
            <a:off x="6140158" y="294148"/>
            <a:ext cx="1310381" cy="301205"/>
          </a:xfrm>
          <a:prstGeom prst="rect">
            <a:avLst/>
          </a:prstGeom>
          <a:noFill/>
        </p:spPr>
        <p:txBody>
          <a:bodyPr wrap="square" lIns="0" tIns="0" rIns="0" bIns="0" rtlCol="0">
            <a:noAutofit/>
          </a:bodyPr>
          <a:lstStyle>
            <a:defPPr>
              <a:defRPr lang="en-US"/>
            </a:defPPr>
            <a:lvl1pPr lvl="0">
              <a:lnSpc>
                <a:spcPct val="100000"/>
              </a:lnSpc>
              <a:spcBef>
                <a:spcPts val="1200"/>
              </a:spcBef>
              <a:buSzPct val="100000"/>
              <a:defRPr b="1"/>
            </a:lvl1pPr>
          </a:lstStyle>
          <a:p>
            <a:pPr lvl="0"/>
            <a:r>
              <a:rPr lang="en-US" dirty="0">
                <a:latin typeface="+mn-lt"/>
              </a:rPr>
              <a:t>2017 – 2024</a:t>
            </a:r>
          </a:p>
        </p:txBody>
      </p:sp>
      <p:cxnSp>
        <p:nvCxnSpPr>
          <p:cNvPr id="9" name="Straight Connector 8">
            <a:extLst>
              <a:ext uri="{FF2B5EF4-FFF2-40B4-BE49-F238E27FC236}">
                <a16:creationId xmlns:a16="http://schemas.microsoft.com/office/drawing/2014/main" id="{EB74205A-2DDF-1706-B08E-492DB6259DD6}"/>
              </a:ext>
            </a:extLst>
          </p:cNvPr>
          <p:cNvCxnSpPr>
            <a:cxnSpLocks/>
          </p:cNvCxnSpPr>
          <p:nvPr userDrawn="1"/>
        </p:nvCxnSpPr>
        <p:spPr>
          <a:xfrm flipV="1">
            <a:off x="7159330" y="2551488"/>
            <a:ext cx="0" cy="635463"/>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cxnSp>
        <p:nvCxnSpPr>
          <p:cNvPr id="10" name="Straight Connector 9">
            <a:extLst>
              <a:ext uri="{FF2B5EF4-FFF2-40B4-BE49-F238E27FC236}">
                <a16:creationId xmlns:a16="http://schemas.microsoft.com/office/drawing/2014/main" id="{8AD1E614-C723-CFC1-97E7-C7CC48927AEF}"/>
              </a:ext>
            </a:extLst>
          </p:cNvPr>
          <p:cNvCxnSpPr>
            <a:cxnSpLocks/>
          </p:cNvCxnSpPr>
          <p:nvPr userDrawn="1"/>
        </p:nvCxnSpPr>
        <p:spPr>
          <a:xfrm flipV="1">
            <a:off x="6816123" y="2070728"/>
            <a:ext cx="0" cy="432395"/>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11" name="TextBox 10">
            <a:extLst>
              <a:ext uri="{FF2B5EF4-FFF2-40B4-BE49-F238E27FC236}">
                <a16:creationId xmlns:a16="http://schemas.microsoft.com/office/drawing/2014/main" id="{B26632F4-6D5C-242F-DD55-264593A7A1B2}"/>
              </a:ext>
            </a:extLst>
          </p:cNvPr>
          <p:cNvSpPr txBox="1"/>
          <p:nvPr userDrawn="1"/>
        </p:nvSpPr>
        <p:spPr>
          <a:xfrm>
            <a:off x="3099659" y="3100601"/>
            <a:ext cx="922843" cy="5027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2009</a:t>
            </a:r>
          </a:p>
          <a:p>
            <a:pPr marL="0" algn="l" defTabSz="914400" rtl="0" eaLnBrk="1" latinLnBrk="0" hangingPunct="1"/>
            <a:r>
              <a:rPr lang="en-US" sz="1000" kern="1200" dirty="0">
                <a:solidFill>
                  <a:schemeClr val="tx1"/>
                </a:solidFill>
                <a:latin typeface="+mn-lt"/>
                <a:ea typeface="+mn-ea"/>
                <a:cs typeface="+mn-cs"/>
              </a:rPr>
              <a:t>Expanded into Latin America</a:t>
            </a:r>
          </a:p>
        </p:txBody>
      </p:sp>
      <p:cxnSp>
        <p:nvCxnSpPr>
          <p:cNvPr id="12" name="Straight Connector 11">
            <a:extLst>
              <a:ext uri="{FF2B5EF4-FFF2-40B4-BE49-F238E27FC236}">
                <a16:creationId xmlns:a16="http://schemas.microsoft.com/office/drawing/2014/main" id="{7607EBDA-987B-309B-8AD1-DD903228C757}"/>
              </a:ext>
            </a:extLst>
          </p:cNvPr>
          <p:cNvCxnSpPr>
            <a:cxnSpLocks/>
          </p:cNvCxnSpPr>
          <p:nvPr userDrawn="1"/>
        </p:nvCxnSpPr>
        <p:spPr>
          <a:xfrm flipV="1">
            <a:off x="3114161" y="3686512"/>
            <a:ext cx="0" cy="569740"/>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cxnSp>
        <p:nvCxnSpPr>
          <p:cNvPr id="13" name="Straight Connector 12">
            <a:extLst>
              <a:ext uri="{FF2B5EF4-FFF2-40B4-BE49-F238E27FC236}">
                <a16:creationId xmlns:a16="http://schemas.microsoft.com/office/drawing/2014/main" id="{73D22368-7983-435C-F7D0-61E70210C702}"/>
              </a:ext>
            </a:extLst>
          </p:cNvPr>
          <p:cNvCxnSpPr>
            <a:cxnSpLocks/>
          </p:cNvCxnSpPr>
          <p:nvPr userDrawn="1"/>
        </p:nvCxnSpPr>
        <p:spPr>
          <a:xfrm flipV="1">
            <a:off x="2754226" y="4407093"/>
            <a:ext cx="0" cy="835037"/>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cxnSp>
        <p:nvCxnSpPr>
          <p:cNvPr id="14" name="Straight Connector 13">
            <a:extLst>
              <a:ext uri="{FF2B5EF4-FFF2-40B4-BE49-F238E27FC236}">
                <a16:creationId xmlns:a16="http://schemas.microsoft.com/office/drawing/2014/main" id="{1FE5DE39-F160-13D6-8AAA-60C063FCEC82}"/>
              </a:ext>
            </a:extLst>
          </p:cNvPr>
          <p:cNvCxnSpPr>
            <a:cxnSpLocks/>
          </p:cNvCxnSpPr>
          <p:nvPr userDrawn="1"/>
        </p:nvCxnSpPr>
        <p:spPr>
          <a:xfrm flipV="1">
            <a:off x="1269913" y="4644000"/>
            <a:ext cx="0" cy="109728"/>
          </a:xfrm>
          <a:prstGeom prst="line">
            <a:avLst/>
          </a:prstGeom>
          <a:ln w="12700" cap="sq">
            <a:solidFill>
              <a:srgbClr val="231F20"/>
            </a:solidFill>
          </a:ln>
        </p:spPr>
        <p:style>
          <a:lnRef idx="1">
            <a:schemeClr val="accent1"/>
          </a:lnRef>
          <a:fillRef idx="0">
            <a:schemeClr val="accent1"/>
          </a:fillRef>
          <a:effectRef idx="0">
            <a:srgbClr val="000000"/>
          </a:effectRef>
          <a:fontRef idx="minor">
            <a:schemeClr val="bg1"/>
          </a:fontRef>
        </p:style>
      </p:cxnSp>
      <p:sp>
        <p:nvSpPr>
          <p:cNvPr id="15" name="TextBox 14">
            <a:extLst>
              <a:ext uri="{FF2B5EF4-FFF2-40B4-BE49-F238E27FC236}">
                <a16:creationId xmlns:a16="http://schemas.microsoft.com/office/drawing/2014/main" id="{7133F7AE-31D7-6A42-6A85-A09932497B40}"/>
              </a:ext>
            </a:extLst>
          </p:cNvPr>
          <p:cNvSpPr txBox="1"/>
          <p:nvPr userDrawn="1"/>
        </p:nvSpPr>
        <p:spPr>
          <a:xfrm>
            <a:off x="2692286" y="5307044"/>
            <a:ext cx="1791608" cy="5027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dirty="0">
                <a:ln>
                  <a:noFill/>
                </a:ln>
                <a:solidFill>
                  <a:srgbClr val="231F20"/>
                </a:solidFill>
                <a:effectLst/>
                <a:uLnTx/>
                <a:uFillTx/>
                <a:latin typeface="+mn-lt"/>
                <a:ea typeface="+mn-ea"/>
                <a:cs typeface="+mn-cs"/>
              </a:rPr>
              <a:t>2006</a:t>
            </a:r>
            <a:endParaRPr kumimoji="0" lang="en-US" sz="1100" b="1" i="0" u="none" strike="noStrike" kern="1200" cap="none" spc="0" normalizeH="0" baseline="0" noProof="0" dirty="0">
              <a:ln>
                <a:noFill/>
              </a:ln>
              <a:solidFill>
                <a:srgbClr val="231F20"/>
              </a:solidFill>
              <a:effectLst/>
              <a:uLnTx/>
              <a:uFillTx/>
              <a:latin typeface="+mn-lt"/>
              <a:ea typeface="+mn-ea"/>
              <a:cs typeface="+mn-cs"/>
            </a:endParaRPr>
          </a:p>
          <a:p>
            <a:pPr marL="0" algn="l" defTabSz="914400" rtl="0" eaLnBrk="1" latinLnBrk="0" hangingPunct="1"/>
            <a:r>
              <a:rPr lang="en-US" sz="1000" kern="1200" dirty="0">
                <a:solidFill>
                  <a:schemeClr val="tx1"/>
                </a:solidFill>
                <a:latin typeface="+mn-lt"/>
                <a:ea typeface="+mn-ea"/>
                <a:cs typeface="+mn-cs"/>
              </a:rPr>
              <a:t>Opened operations in the UK, expanding its EU footprint</a:t>
            </a:r>
          </a:p>
        </p:txBody>
      </p:sp>
      <p:sp>
        <p:nvSpPr>
          <p:cNvPr id="16" name="TextBox 15">
            <a:extLst>
              <a:ext uri="{FF2B5EF4-FFF2-40B4-BE49-F238E27FC236}">
                <a16:creationId xmlns:a16="http://schemas.microsoft.com/office/drawing/2014/main" id="{B155A24E-E8E1-4FC3-3E99-447C3BAAD09B}"/>
              </a:ext>
            </a:extLst>
          </p:cNvPr>
          <p:cNvSpPr txBox="1"/>
          <p:nvPr userDrawn="1"/>
        </p:nvSpPr>
        <p:spPr>
          <a:xfrm>
            <a:off x="3493530" y="4889733"/>
            <a:ext cx="1101839" cy="3488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2013</a:t>
            </a:r>
          </a:p>
          <a:p>
            <a:pPr marL="0" marR="0" lvl="0" indent="0" algn="l" defTabSz="914400" rtl="0" eaLnBrk="1" fontAlgn="auto" latinLnBrk="0" hangingPunct="1">
              <a:lnSpc>
                <a:spcPct val="100000"/>
              </a:lnSpc>
              <a:spcAft>
                <a:spcPts val="200"/>
              </a:spcAft>
              <a:buClrTx/>
              <a:buSzTx/>
              <a:buFontTx/>
              <a:buNone/>
              <a:tabLst/>
              <a:defRPr/>
            </a:pPr>
            <a:r>
              <a:rPr lang="en-US" sz="1000" kern="1200" dirty="0">
                <a:solidFill>
                  <a:schemeClr val="tx1"/>
                </a:solidFill>
                <a:latin typeface="+mn-lt"/>
                <a:ea typeface="+mn-ea"/>
                <a:cs typeface="+mn-cs"/>
              </a:rPr>
              <a:t>10,000 employees</a:t>
            </a:r>
          </a:p>
        </p:txBody>
      </p:sp>
      <p:sp>
        <p:nvSpPr>
          <p:cNvPr id="17" name="TextBox 16">
            <a:extLst>
              <a:ext uri="{FF2B5EF4-FFF2-40B4-BE49-F238E27FC236}">
                <a16:creationId xmlns:a16="http://schemas.microsoft.com/office/drawing/2014/main" id="{BED451D2-5A01-A88F-5065-7DB88EF3C883}"/>
              </a:ext>
            </a:extLst>
          </p:cNvPr>
          <p:cNvSpPr txBox="1"/>
          <p:nvPr userDrawn="1"/>
        </p:nvSpPr>
        <p:spPr>
          <a:xfrm>
            <a:off x="6743187" y="1505021"/>
            <a:ext cx="1020250" cy="5027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2018</a:t>
            </a:r>
          </a:p>
          <a:p>
            <a:r>
              <a:rPr lang="en-US" sz="1000" b="0" dirty="0">
                <a:solidFill>
                  <a:srgbClr val="231F20"/>
                </a:solidFill>
                <a:latin typeface="+mn-lt"/>
              </a:rPr>
              <a:t>Temasek invested $250M</a:t>
            </a:r>
          </a:p>
        </p:txBody>
      </p:sp>
      <p:sp>
        <p:nvSpPr>
          <p:cNvPr id="18" name="TextBox 17">
            <a:extLst>
              <a:ext uri="{FF2B5EF4-FFF2-40B4-BE49-F238E27FC236}">
                <a16:creationId xmlns:a16="http://schemas.microsoft.com/office/drawing/2014/main" id="{992ED23B-CB4F-563F-1ED7-5B8074464828}"/>
              </a:ext>
            </a:extLst>
          </p:cNvPr>
          <p:cNvSpPr txBox="1"/>
          <p:nvPr userDrawn="1"/>
        </p:nvSpPr>
        <p:spPr>
          <a:xfrm>
            <a:off x="7086757" y="3268379"/>
            <a:ext cx="1007381" cy="5027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2018</a:t>
            </a:r>
          </a:p>
          <a:p>
            <a:r>
              <a:rPr lang="en-US" sz="1000" dirty="0">
                <a:latin typeface="+mn-lt"/>
              </a:rPr>
              <a:t>Reached 20,000 employees</a:t>
            </a:r>
          </a:p>
        </p:txBody>
      </p:sp>
      <p:sp>
        <p:nvSpPr>
          <p:cNvPr id="19" name="TextBox 18">
            <a:extLst>
              <a:ext uri="{FF2B5EF4-FFF2-40B4-BE49-F238E27FC236}">
                <a16:creationId xmlns:a16="http://schemas.microsoft.com/office/drawing/2014/main" id="{408B891A-8C52-9F2D-EA87-94182AEB3A60}"/>
              </a:ext>
            </a:extLst>
          </p:cNvPr>
          <p:cNvSpPr txBox="1"/>
          <p:nvPr userDrawn="1"/>
        </p:nvSpPr>
        <p:spPr>
          <a:xfrm>
            <a:off x="4015037" y="2628019"/>
            <a:ext cx="951631" cy="5027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2013</a:t>
            </a:r>
          </a:p>
          <a:p>
            <a:pPr marL="0" algn="l" defTabSz="914400" rtl="0" eaLnBrk="1" latinLnBrk="0" hangingPunct="1"/>
            <a:r>
              <a:rPr lang="en-US" sz="1000" kern="1200" dirty="0">
                <a:solidFill>
                  <a:schemeClr val="tx1"/>
                </a:solidFill>
                <a:latin typeface="+mn-lt"/>
                <a:ea typeface="+mn-ea"/>
                <a:cs typeface="+mn-cs"/>
              </a:rPr>
              <a:t>Launched Step IT Up America</a:t>
            </a:r>
          </a:p>
        </p:txBody>
      </p:sp>
      <p:sp>
        <p:nvSpPr>
          <p:cNvPr id="20" name="Freeform 9">
            <a:extLst>
              <a:ext uri="{FF2B5EF4-FFF2-40B4-BE49-F238E27FC236}">
                <a16:creationId xmlns:a16="http://schemas.microsoft.com/office/drawing/2014/main" id="{35739F0F-848D-C638-2C52-A50AAC12B682}"/>
              </a:ext>
            </a:extLst>
          </p:cNvPr>
          <p:cNvSpPr/>
          <p:nvPr userDrawn="1"/>
        </p:nvSpPr>
        <p:spPr>
          <a:xfrm>
            <a:off x="382867" y="557421"/>
            <a:ext cx="11431905" cy="4313979"/>
          </a:xfrm>
          <a:custGeom>
            <a:avLst/>
            <a:gdLst>
              <a:gd name="connsiteX0" fmla="*/ 0 w 6256421"/>
              <a:gd name="connsiteY0" fmla="*/ 3850105 h 3850105"/>
              <a:gd name="connsiteX1" fmla="*/ 613611 w 6256421"/>
              <a:gd name="connsiteY1" fmla="*/ 3272590 h 3850105"/>
              <a:gd name="connsiteX2" fmla="*/ 1732548 w 6256421"/>
              <a:gd name="connsiteY2" fmla="*/ 3164305 h 3850105"/>
              <a:gd name="connsiteX3" fmla="*/ 2598821 w 6256421"/>
              <a:gd name="connsiteY3" fmla="*/ 2334126 h 3850105"/>
              <a:gd name="connsiteX4" fmla="*/ 4535906 w 6256421"/>
              <a:gd name="connsiteY4" fmla="*/ 1876926 h 3850105"/>
              <a:gd name="connsiteX5" fmla="*/ 4860758 w 6256421"/>
              <a:gd name="connsiteY5" fmla="*/ 938463 h 3850105"/>
              <a:gd name="connsiteX6" fmla="*/ 6256421 w 6256421"/>
              <a:gd name="connsiteY6" fmla="*/ 0 h 3850105"/>
              <a:gd name="connsiteX0" fmla="*/ 0 w 7430542"/>
              <a:gd name="connsiteY0" fmla="*/ 4126142 h 4126142"/>
              <a:gd name="connsiteX1" fmla="*/ 613611 w 7430542"/>
              <a:gd name="connsiteY1" fmla="*/ 3548627 h 4126142"/>
              <a:gd name="connsiteX2" fmla="*/ 1732548 w 7430542"/>
              <a:gd name="connsiteY2" fmla="*/ 3440342 h 4126142"/>
              <a:gd name="connsiteX3" fmla="*/ 2598821 w 7430542"/>
              <a:gd name="connsiteY3" fmla="*/ 2610163 h 4126142"/>
              <a:gd name="connsiteX4" fmla="*/ 4535906 w 7430542"/>
              <a:gd name="connsiteY4" fmla="*/ 2152963 h 4126142"/>
              <a:gd name="connsiteX5" fmla="*/ 4860758 w 7430542"/>
              <a:gd name="connsiteY5" fmla="*/ 1214500 h 4126142"/>
              <a:gd name="connsiteX6" fmla="*/ 7430542 w 7430542"/>
              <a:gd name="connsiteY6" fmla="*/ 0 h 4126142"/>
              <a:gd name="connsiteX0" fmla="*/ 0 w 7430542"/>
              <a:gd name="connsiteY0" fmla="*/ 4126142 h 4126142"/>
              <a:gd name="connsiteX1" fmla="*/ 613611 w 7430542"/>
              <a:gd name="connsiteY1" fmla="*/ 3548627 h 4126142"/>
              <a:gd name="connsiteX2" fmla="*/ 1732548 w 7430542"/>
              <a:gd name="connsiteY2" fmla="*/ 3440342 h 4126142"/>
              <a:gd name="connsiteX3" fmla="*/ 2598821 w 7430542"/>
              <a:gd name="connsiteY3" fmla="*/ 2610163 h 4126142"/>
              <a:gd name="connsiteX4" fmla="*/ 4535906 w 7430542"/>
              <a:gd name="connsiteY4" fmla="*/ 2152963 h 4126142"/>
              <a:gd name="connsiteX5" fmla="*/ 4860758 w 7430542"/>
              <a:gd name="connsiteY5" fmla="*/ 1214500 h 4126142"/>
              <a:gd name="connsiteX6" fmla="*/ 7430542 w 7430542"/>
              <a:gd name="connsiteY6" fmla="*/ 0 h 4126142"/>
              <a:gd name="connsiteX0" fmla="*/ 0 w 7430542"/>
              <a:gd name="connsiteY0" fmla="*/ 4126142 h 4126142"/>
              <a:gd name="connsiteX1" fmla="*/ 613611 w 7430542"/>
              <a:gd name="connsiteY1" fmla="*/ 3548627 h 4126142"/>
              <a:gd name="connsiteX2" fmla="*/ 1732548 w 7430542"/>
              <a:gd name="connsiteY2" fmla="*/ 3440342 h 4126142"/>
              <a:gd name="connsiteX3" fmla="*/ 2598821 w 7430542"/>
              <a:gd name="connsiteY3" fmla="*/ 2610163 h 4126142"/>
              <a:gd name="connsiteX4" fmla="*/ 4535906 w 7430542"/>
              <a:gd name="connsiteY4" fmla="*/ 2152963 h 4126142"/>
              <a:gd name="connsiteX5" fmla="*/ 4860758 w 7430542"/>
              <a:gd name="connsiteY5" fmla="*/ 1214500 h 4126142"/>
              <a:gd name="connsiteX6" fmla="*/ 6083869 w 7430542"/>
              <a:gd name="connsiteY6" fmla="*/ 613187 h 4126142"/>
              <a:gd name="connsiteX7" fmla="*/ 7430542 w 7430542"/>
              <a:gd name="connsiteY7" fmla="*/ 0 h 4126142"/>
              <a:gd name="connsiteX0" fmla="*/ 0 w 7430542"/>
              <a:gd name="connsiteY0" fmla="*/ 4126142 h 4126142"/>
              <a:gd name="connsiteX1" fmla="*/ 613611 w 7430542"/>
              <a:gd name="connsiteY1" fmla="*/ 3548627 h 4126142"/>
              <a:gd name="connsiteX2" fmla="*/ 1732548 w 7430542"/>
              <a:gd name="connsiteY2" fmla="*/ 3440342 h 4126142"/>
              <a:gd name="connsiteX3" fmla="*/ 2598821 w 7430542"/>
              <a:gd name="connsiteY3" fmla="*/ 2610163 h 4126142"/>
              <a:gd name="connsiteX4" fmla="*/ 4535906 w 7430542"/>
              <a:gd name="connsiteY4" fmla="*/ 2152963 h 4126142"/>
              <a:gd name="connsiteX5" fmla="*/ 4860758 w 7430542"/>
              <a:gd name="connsiteY5" fmla="*/ 1214500 h 4126142"/>
              <a:gd name="connsiteX6" fmla="*/ 6239188 w 7430542"/>
              <a:gd name="connsiteY6" fmla="*/ 808966 h 4126142"/>
              <a:gd name="connsiteX7" fmla="*/ 7430542 w 7430542"/>
              <a:gd name="connsiteY7" fmla="*/ 0 h 4126142"/>
              <a:gd name="connsiteX0" fmla="*/ 0 w 7430542"/>
              <a:gd name="connsiteY0" fmla="*/ 4126142 h 4126142"/>
              <a:gd name="connsiteX1" fmla="*/ 613611 w 7430542"/>
              <a:gd name="connsiteY1" fmla="*/ 3548627 h 4126142"/>
              <a:gd name="connsiteX2" fmla="*/ 1732548 w 7430542"/>
              <a:gd name="connsiteY2" fmla="*/ 3440342 h 4126142"/>
              <a:gd name="connsiteX3" fmla="*/ 3049983 w 7430542"/>
              <a:gd name="connsiteY3" fmla="*/ 2414386 h 4126142"/>
              <a:gd name="connsiteX4" fmla="*/ 4535906 w 7430542"/>
              <a:gd name="connsiteY4" fmla="*/ 2152963 h 4126142"/>
              <a:gd name="connsiteX5" fmla="*/ 4860758 w 7430542"/>
              <a:gd name="connsiteY5" fmla="*/ 1214500 h 4126142"/>
              <a:gd name="connsiteX6" fmla="*/ 6239188 w 7430542"/>
              <a:gd name="connsiteY6" fmla="*/ 808966 h 4126142"/>
              <a:gd name="connsiteX7" fmla="*/ 7430542 w 7430542"/>
              <a:gd name="connsiteY7" fmla="*/ 0 h 4126142"/>
              <a:gd name="connsiteX0" fmla="*/ 0 w 7430542"/>
              <a:gd name="connsiteY0" fmla="*/ 4126142 h 4126142"/>
              <a:gd name="connsiteX1" fmla="*/ 613611 w 7430542"/>
              <a:gd name="connsiteY1" fmla="*/ 3548627 h 4126142"/>
              <a:gd name="connsiteX2" fmla="*/ 1732548 w 7430542"/>
              <a:gd name="connsiteY2" fmla="*/ 3440342 h 4126142"/>
              <a:gd name="connsiteX3" fmla="*/ 3049983 w 7430542"/>
              <a:gd name="connsiteY3" fmla="*/ 2414386 h 4126142"/>
              <a:gd name="connsiteX4" fmla="*/ 4173496 w 7430542"/>
              <a:gd name="connsiteY4" fmla="*/ 2101891 h 4126142"/>
              <a:gd name="connsiteX5" fmla="*/ 4860758 w 7430542"/>
              <a:gd name="connsiteY5" fmla="*/ 1214500 h 4126142"/>
              <a:gd name="connsiteX6" fmla="*/ 6239188 w 7430542"/>
              <a:gd name="connsiteY6" fmla="*/ 808966 h 4126142"/>
              <a:gd name="connsiteX7" fmla="*/ 7430542 w 7430542"/>
              <a:gd name="connsiteY7" fmla="*/ 0 h 4126142"/>
              <a:gd name="connsiteX0" fmla="*/ 0 w 7430542"/>
              <a:gd name="connsiteY0" fmla="*/ 4126142 h 4126142"/>
              <a:gd name="connsiteX1" fmla="*/ 613611 w 7430542"/>
              <a:gd name="connsiteY1" fmla="*/ 3548627 h 4126142"/>
              <a:gd name="connsiteX2" fmla="*/ 2080165 w 7430542"/>
              <a:gd name="connsiteY2" fmla="*/ 3227540 h 4126142"/>
              <a:gd name="connsiteX3" fmla="*/ 3049983 w 7430542"/>
              <a:gd name="connsiteY3" fmla="*/ 2414386 h 4126142"/>
              <a:gd name="connsiteX4" fmla="*/ 4173496 w 7430542"/>
              <a:gd name="connsiteY4" fmla="*/ 2101891 h 4126142"/>
              <a:gd name="connsiteX5" fmla="*/ 4860758 w 7430542"/>
              <a:gd name="connsiteY5" fmla="*/ 1214500 h 4126142"/>
              <a:gd name="connsiteX6" fmla="*/ 6239188 w 7430542"/>
              <a:gd name="connsiteY6" fmla="*/ 808966 h 4126142"/>
              <a:gd name="connsiteX7" fmla="*/ 7430542 w 7430542"/>
              <a:gd name="connsiteY7" fmla="*/ 0 h 4126142"/>
              <a:gd name="connsiteX0" fmla="*/ 0 w 7430542"/>
              <a:gd name="connsiteY0" fmla="*/ 4126142 h 4126142"/>
              <a:gd name="connsiteX1" fmla="*/ 613611 w 7430542"/>
              <a:gd name="connsiteY1" fmla="*/ 3548627 h 4126142"/>
              <a:gd name="connsiteX2" fmla="*/ 2080165 w 7430542"/>
              <a:gd name="connsiteY2" fmla="*/ 3227540 h 4126142"/>
              <a:gd name="connsiteX3" fmla="*/ 3049983 w 7430542"/>
              <a:gd name="connsiteY3" fmla="*/ 2414386 h 4126142"/>
              <a:gd name="connsiteX4" fmla="*/ 4173496 w 7430542"/>
              <a:gd name="connsiteY4" fmla="*/ 2101891 h 4126142"/>
              <a:gd name="connsiteX5" fmla="*/ 4860758 w 7430542"/>
              <a:gd name="connsiteY5" fmla="*/ 1214500 h 4126142"/>
              <a:gd name="connsiteX6" fmla="*/ 6626523 w 7430542"/>
              <a:gd name="connsiteY6" fmla="*/ 726730 h 4126142"/>
              <a:gd name="connsiteX7" fmla="*/ 7430542 w 7430542"/>
              <a:gd name="connsiteY7" fmla="*/ 0 h 4126142"/>
              <a:gd name="connsiteX0" fmla="*/ 0 w 7430542"/>
              <a:gd name="connsiteY0" fmla="*/ 4126142 h 4126142"/>
              <a:gd name="connsiteX1" fmla="*/ 613611 w 7430542"/>
              <a:gd name="connsiteY1" fmla="*/ 3548627 h 4126142"/>
              <a:gd name="connsiteX2" fmla="*/ 2080165 w 7430542"/>
              <a:gd name="connsiteY2" fmla="*/ 3227540 h 4126142"/>
              <a:gd name="connsiteX3" fmla="*/ 3049983 w 7430542"/>
              <a:gd name="connsiteY3" fmla="*/ 2414386 h 4126142"/>
              <a:gd name="connsiteX4" fmla="*/ 4173496 w 7430542"/>
              <a:gd name="connsiteY4" fmla="*/ 2101891 h 4126142"/>
              <a:gd name="connsiteX5" fmla="*/ 4860758 w 7430542"/>
              <a:gd name="connsiteY5" fmla="*/ 1214500 h 4126142"/>
              <a:gd name="connsiteX6" fmla="*/ 5734280 w 7430542"/>
              <a:gd name="connsiteY6" fmla="*/ 978617 h 4126142"/>
              <a:gd name="connsiteX7" fmla="*/ 6626523 w 7430542"/>
              <a:gd name="connsiteY7" fmla="*/ 726730 h 4126142"/>
              <a:gd name="connsiteX8" fmla="*/ 7430542 w 7430542"/>
              <a:gd name="connsiteY8" fmla="*/ 0 h 4126142"/>
              <a:gd name="connsiteX0" fmla="*/ 0 w 7430542"/>
              <a:gd name="connsiteY0" fmla="*/ 4126142 h 4126142"/>
              <a:gd name="connsiteX1" fmla="*/ 613611 w 7430542"/>
              <a:gd name="connsiteY1" fmla="*/ 3548627 h 4126142"/>
              <a:gd name="connsiteX2" fmla="*/ 2080165 w 7430542"/>
              <a:gd name="connsiteY2" fmla="*/ 3227540 h 4126142"/>
              <a:gd name="connsiteX3" fmla="*/ 3049983 w 7430542"/>
              <a:gd name="connsiteY3" fmla="*/ 2414386 h 4126142"/>
              <a:gd name="connsiteX4" fmla="*/ 4173496 w 7430542"/>
              <a:gd name="connsiteY4" fmla="*/ 2101891 h 4126142"/>
              <a:gd name="connsiteX5" fmla="*/ 4860758 w 7430542"/>
              <a:gd name="connsiteY5" fmla="*/ 1214500 h 4126142"/>
              <a:gd name="connsiteX6" fmla="*/ 5734280 w 7430542"/>
              <a:gd name="connsiteY6" fmla="*/ 978617 h 4126142"/>
              <a:gd name="connsiteX7" fmla="*/ 5743540 w 7430542"/>
              <a:gd name="connsiteY7" fmla="*/ 969922 h 4126142"/>
              <a:gd name="connsiteX8" fmla="*/ 6626523 w 7430542"/>
              <a:gd name="connsiteY8" fmla="*/ 726730 h 4126142"/>
              <a:gd name="connsiteX9" fmla="*/ 7430542 w 7430542"/>
              <a:gd name="connsiteY9" fmla="*/ 0 h 4126142"/>
              <a:gd name="connsiteX0" fmla="*/ 0 w 7430542"/>
              <a:gd name="connsiteY0" fmla="*/ 4126142 h 4126142"/>
              <a:gd name="connsiteX1" fmla="*/ 613611 w 7430542"/>
              <a:gd name="connsiteY1" fmla="*/ 3548627 h 4126142"/>
              <a:gd name="connsiteX2" fmla="*/ 2080165 w 7430542"/>
              <a:gd name="connsiteY2" fmla="*/ 3227540 h 4126142"/>
              <a:gd name="connsiteX3" fmla="*/ 3049983 w 7430542"/>
              <a:gd name="connsiteY3" fmla="*/ 2414386 h 4126142"/>
              <a:gd name="connsiteX4" fmla="*/ 4173496 w 7430542"/>
              <a:gd name="connsiteY4" fmla="*/ 2101891 h 4126142"/>
              <a:gd name="connsiteX5" fmla="*/ 4860758 w 7430542"/>
              <a:gd name="connsiteY5" fmla="*/ 1214500 h 4126142"/>
              <a:gd name="connsiteX6" fmla="*/ 5734280 w 7430542"/>
              <a:gd name="connsiteY6" fmla="*/ 978617 h 4126142"/>
              <a:gd name="connsiteX7" fmla="*/ 5820808 w 7430542"/>
              <a:gd name="connsiteY7" fmla="*/ 1089174 h 4126142"/>
              <a:gd name="connsiteX8" fmla="*/ 6626523 w 7430542"/>
              <a:gd name="connsiteY8" fmla="*/ 726730 h 4126142"/>
              <a:gd name="connsiteX9" fmla="*/ 7430542 w 7430542"/>
              <a:gd name="connsiteY9" fmla="*/ 0 h 4126142"/>
              <a:gd name="connsiteX0" fmla="*/ 0 w 7430542"/>
              <a:gd name="connsiteY0" fmla="*/ 4126142 h 4126142"/>
              <a:gd name="connsiteX1" fmla="*/ 613611 w 7430542"/>
              <a:gd name="connsiteY1" fmla="*/ 3548627 h 4126142"/>
              <a:gd name="connsiteX2" fmla="*/ 2080165 w 7430542"/>
              <a:gd name="connsiteY2" fmla="*/ 3227540 h 4126142"/>
              <a:gd name="connsiteX3" fmla="*/ 3049983 w 7430542"/>
              <a:gd name="connsiteY3" fmla="*/ 2414386 h 4126142"/>
              <a:gd name="connsiteX4" fmla="*/ 4173496 w 7430542"/>
              <a:gd name="connsiteY4" fmla="*/ 2101891 h 4126142"/>
              <a:gd name="connsiteX5" fmla="*/ 4860758 w 7430542"/>
              <a:gd name="connsiteY5" fmla="*/ 1214500 h 4126142"/>
              <a:gd name="connsiteX6" fmla="*/ 5734280 w 7430542"/>
              <a:gd name="connsiteY6" fmla="*/ 978617 h 4126142"/>
              <a:gd name="connsiteX7" fmla="*/ 5801492 w 7430542"/>
              <a:gd name="connsiteY7" fmla="*/ 1041472 h 4126142"/>
              <a:gd name="connsiteX8" fmla="*/ 6626523 w 7430542"/>
              <a:gd name="connsiteY8" fmla="*/ 726730 h 4126142"/>
              <a:gd name="connsiteX9" fmla="*/ 7430542 w 7430542"/>
              <a:gd name="connsiteY9" fmla="*/ 0 h 4126142"/>
              <a:gd name="connsiteX0" fmla="*/ 0 w 7430542"/>
              <a:gd name="connsiteY0" fmla="*/ 4126142 h 4126142"/>
              <a:gd name="connsiteX1" fmla="*/ 613611 w 7430542"/>
              <a:gd name="connsiteY1" fmla="*/ 3548627 h 4126142"/>
              <a:gd name="connsiteX2" fmla="*/ 2080165 w 7430542"/>
              <a:gd name="connsiteY2" fmla="*/ 3227540 h 4126142"/>
              <a:gd name="connsiteX3" fmla="*/ 3049983 w 7430542"/>
              <a:gd name="connsiteY3" fmla="*/ 2414386 h 4126142"/>
              <a:gd name="connsiteX4" fmla="*/ 4173496 w 7430542"/>
              <a:gd name="connsiteY4" fmla="*/ 2101891 h 4126142"/>
              <a:gd name="connsiteX5" fmla="*/ 4860758 w 7430542"/>
              <a:gd name="connsiteY5" fmla="*/ 1214500 h 4126142"/>
              <a:gd name="connsiteX6" fmla="*/ 5792232 w 7430542"/>
              <a:gd name="connsiteY6" fmla="*/ 1042218 h 4126142"/>
              <a:gd name="connsiteX7" fmla="*/ 5801492 w 7430542"/>
              <a:gd name="connsiteY7" fmla="*/ 1041472 h 4126142"/>
              <a:gd name="connsiteX8" fmla="*/ 6626523 w 7430542"/>
              <a:gd name="connsiteY8" fmla="*/ 726730 h 4126142"/>
              <a:gd name="connsiteX9" fmla="*/ 7430542 w 7430542"/>
              <a:gd name="connsiteY9" fmla="*/ 0 h 4126142"/>
              <a:gd name="connsiteX0" fmla="*/ 0 w 7430542"/>
              <a:gd name="connsiteY0" fmla="*/ 4126142 h 4126142"/>
              <a:gd name="connsiteX1" fmla="*/ 1045020 w 7430542"/>
              <a:gd name="connsiteY1" fmla="*/ 3365772 h 4126142"/>
              <a:gd name="connsiteX2" fmla="*/ 2080165 w 7430542"/>
              <a:gd name="connsiteY2" fmla="*/ 3227540 h 4126142"/>
              <a:gd name="connsiteX3" fmla="*/ 3049983 w 7430542"/>
              <a:gd name="connsiteY3" fmla="*/ 2414386 h 4126142"/>
              <a:gd name="connsiteX4" fmla="*/ 4173496 w 7430542"/>
              <a:gd name="connsiteY4" fmla="*/ 2101891 h 4126142"/>
              <a:gd name="connsiteX5" fmla="*/ 4860758 w 7430542"/>
              <a:gd name="connsiteY5" fmla="*/ 1214500 h 4126142"/>
              <a:gd name="connsiteX6" fmla="*/ 5792232 w 7430542"/>
              <a:gd name="connsiteY6" fmla="*/ 1042218 h 4126142"/>
              <a:gd name="connsiteX7" fmla="*/ 5801492 w 7430542"/>
              <a:gd name="connsiteY7" fmla="*/ 1041472 h 4126142"/>
              <a:gd name="connsiteX8" fmla="*/ 6626523 w 7430542"/>
              <a:gd name="connsiteY8" fmla="*/ 726730 h 4126142"/>
              <a:gd name="connsiteX9" fmla="*/ 7430542 w 7430542"/>
              <a:gd name="connsiteY9" fmla="*/ 0 h 4126142"/>
              <a:gd name="connsiteX0" fmla="*/ 0 w 7456298"/>
              <a:gd name="connsiteY0" fmla="*/ 3831986 h 3831986"/>
              <a:gd name="connsiteX1" fmla="*/ 1070776 w 7456298"/>
              <a:gd name="connsiteY1" fmla="*/ 3365772 h 3831986"/>
              <a:gd name="connsiteX2" fmla="*/ 2105921 w 7456298"/>
              <a:gd name="connsiteY2" fmla="*/ 3227540 h 3831986"/>
              <a:gd name="connsiteX3" fmla="*/ 3075739 w 7456298"/>
              <a:gd name="connsiteY3" fmla="*/ 2414386 h 3831986"/>
              <a:gd name="connsiteX4" fmla="*/ 4199252 w 7456298"/>
              <a:gd name="connsiteY4" fmla="*/ 2101891 h 3831986"/>
              <a:gd name="connsiteX5" fmla="*/ 4886514 w 7456298"/>
              <a:gd name="connsiteY5" fmla="*/ 1214500 h 3831986"/>
              <a:gd name="connsiteX6" fmla="*/ 5817988 w 7456298"/>
              <a:gd name="connsiteY6" fmla="*/ 1042218 h 3831986"/>
              <a:gd name="connsiteX7" fmla="*/ 5827248 w 7456298"/>
              <a:gd name="connsiteY7" fmla="*/ 1041472 h 3831986"/>
              <a:gd name="connsiteX8" fmla="*/ 6652279 w 7456298"/>
              <a:gd name="connsiteY8" fmla="*/ 726730 h 3831986"/>
              <a:gd name="connsiteX9" fmla="*/ 7456298 w 7456298"/>
              <a:gd name="connsiteY9" fmla="*/ 0 h 3831986"/>
              <a:gd name="connsiteX0" fmla="*/ 0 w 7932779"/>
              <a:gd name="connsiteY0" fmla="*/ 4157943 h 4157943"/>
              <a:gd name="connsiteX1" fmla="*/ 1070776 w 7932779"/>
              <a:gd name="connsiteY1" fmla="*/ 3691729 h 4157943"/>
              <a:gd name="connsiteX2" fmla="*/ 2105921 w 7932779"/>
              <a:gd name="connsiteY2" fmla="*/ 3553497 h 4157943"/>
              <a:gd name="connsiteX3" fmla="*/ 3075739 w 7932779"/>
              <a:gd name="connsiteY3" fmla="*/ 2740343 h 4157943"/>
              <a:gd name="connsiteX4" fmla="*/ 4199252 w 7932779"/>
              <a:gd name="connsiteY4" fmla="*/ 2427848 h 4157943"/>
              <a:gd name="connsiteX5" fmla="*/ 4886514 w 7932779"/>
              <a:gd name="connsiteY5" fmla="*/ 1540457 h 4157943"/>
              <a:gd name="connsiteX6" fmla="*/ 5817988 w 7932779"/>
              <a:gd name="connsiteY6" fmla="*/ 1368175 h 4157943"/>
              <a:gd name="connsiteX7" fmla="*/ 5827248 w 7932779"/>
              <a:gd name="connsiteY7" fmla="*/ 1367429 h 4157943"/>
              <a:gd name="connsiteX8" fmla="*/ 6652279 w 7932779"/>
              <a:gd name="connsiteY8" fmla="*/ 1052687 h 4157943"/>
              <a:gd name="connsiteX9" fmla="*/ 7932779 w 7932779"/>
              <a:gd name="connsiteY9" fmla="*/ 0 h 4157943"/>
              <a:gd name="connsiteX0" fmla="*/ 0 w 7620753"/>
              <a:gd name="connsiteY0" fmla="*/ 4029524 h 4029524"/>
              <a:gd name="connsiteX1" fmla="*/ 1070776 w 7620753"/>
              <a:gd name="connsiteY1" fmla="*/ 3563310 h 4029524"/>
              <a:gd name="connsiteX2" fmla="*/ 2105921 w 7620753"/>
              <a:gd name="connsiteY2" fmla="*/ 3425078 h 4029524"/>
              <a:gd name="connsiteX3" fmla="*/ 3075739 w 7620753"/>
              <a:gd name="connsiteY3" fmla="*/ 2611924 h 4029524"/>
              <a:gd name="connsiteX4" fmla="*/ 4199252 w 7620753"/>
              <a:gd name="connsiteY4" fmla="*/ 2299429 h 4029524"/>
              <a:gd name="connsiteX5" fmla="*/ 4886514 w 7620753"/>
              <a:gd name="connsiteY5" fmla="*/ 1412038 h 4029524"/>
              <a:gd name="connsiteX6" fmla="*/ 5817988 w 7620753"/>
              <a:gd name="connsiteY6" fmla="*/ 1239756 h 4029524"/>
              <a:gd name="connsiteX7" fmla="*/ 5827248 w 7620753"/>
              <a:gd name="connsiteY7" fmla="*/ 1239010 h 4029524"/>
              <a:gd name="connsiteX8" fmla="*/ 6652279 w 7620753"/>
              <a:gd name="connsiteY8" fmla="*/ 924268 h 4029524"/>
              <a:gd name="connsiteX9" fmla="*/ 7620753 w 7620753"/>
              <a:gd name="connsiteY9" fmla="*/ 0 h 4029524"/>
              <a:gd name="connsiteX0" fmla="*/ 0 w 8943146"/>
              <a:gd name="connsiteY0" fmla="*/ 5102743 h 5102743"/>
              <a:gd name="connsiteX1" fmla="*/ 1070776 w 8943146"/>
              <a:gd name="connsiteY1" fmla="*/ 4636529 h 5102743"/>
              <a:gd name="connsiteX2" fmla="*/ 2105921 w 8943146"/>
              <a:gd name="connsiteY2" fmla="*/ 4498297 h 5102743"/>
              <a:gd name="connsiteX3" fmla="*/ 3075739 w 8943146"/>
              <a:gd name="connsiteY3" fmla="*/ 3685143 h 5102743"/>
              <a:gd name="connsiteX4" fmla="*/ 4199252 w 8943146"/>
              <a:gd name="connsiteY4" fmla="*/ 3372648 h 5102743"/>
              <a:gd name="connsiteX5" fmla="*/ 4886514 w 8943146"/>
              <a:gd name="connsiteY5" fmla="*/ 2485257 h 5102743"/>
              <a:gd name="connsiteX6" fmla="*/ 5817988 w 8943146"/>
              <a:gd name="connsiteY6" fmla="*/ 2312975 h 5102743"/>
              <a:gd name="connsiteX7" fmla="*/ 5827248 w 8943146"/>
              <a:gd name="connsiteY7" fmla="*/ 2312229 h 5102743"/>
              <a:gd name="connsiteX8" fmla="*/ 6652279 w 8943146"/>
              <a:gd name="connsiteY8" fmla="*/ 1997487 h 5102743"/>
              <a:gd name="connsiteX9" fmla="*/ 8943146 w 8943146"/>
              <a:gd name="connsiteY9" fmla="*/ 0 h 5102743"/>
              <a:gd name="connsiteX0" fmla="*/ 0 w 8943146"/>
              <a:gd name="connsiteY0" fmla="*/ 5102743 h 5102743"/>
              <a:gd name="connsiteX1" fmla="*/ 1070776 w 8943146"/>
              <a:gd name="connsiteY1" fmla="*/ 4636529 h 5102743"/>
              <a:gd name="connsiteX2" fmla="*/ 2105921 w 8943146"/>
              <a:gd name="connsiteY2" fmla="*/ 4498297 h 5102743"/>
              <a:gd name="connsiteX3" fmla="*/ 3075739 w 8943146"/>
              <a:gd name="connsiteY3" fmla="*/ 3685143 h 5102743"/>
              <a:gd name="connsiteX4" fmla="*/ 4199252 w 8943146"/>
              <a:gd name="connsiteY4" fmla="*/ 3372648 h 5102743"/>
              <a:gd name="connsiteX5" fmla="*/ 4886514 w 8943146"/>
              <a:gd name="connsiteY5" fmla="*/ 2485257 h 5102743"/>
              <a:gd name="connsiteX6" fmla="*/ 5817988 w 8943146"/>
              <a:gd name="connsiteY6" fmla="*/ 2312975 h 5102743"/>
              <a:gd name="connsiteX7" fmla="*/ 5827248 w 8943146"/>
              <a:gd name="connsiteY7" fmla="*/ 2312229 h 5102743"/>
              <a:gd name="connsiteX8" fmla="*/ 6652279 w 8943146"/>
              <a:gd name="connsiteY8" fmla="*/ 1997487 h 5102743"/>
              <a:gd name="connsiteX9" fmla="*/ 7727993 w 8943146"/>
              <a:gd name="connsiteY9" fmla="*/ 1056043 h 5102743"/>
              <a:gd name="connsiteX10" fmla="*/ 8943146 w 8943146"/>
              <a:gd name="connsiteY10" fmla="*/ 0 h 5102743"/>
              <a:gd name="connsiteX0" fmla="*/ 0 w 8943146"/>
              <a:gd name="connsiteY0" fmla="*/ 5102743 h 5102743"/>
              <a:gd name="connsiteX1" fmla="*/ 1070776 w 8943146"/>
              <a:gd name="connsiteY1" fmla="*/ 4636529 h 5102743"/>
              <a:gd name="connsiteX2" fmla="*/ 2105921 w 8943146"/>
              <a:gd name="connsiteY2" fmla="*/ 4498297 h 5102743"/>
              <a:gd name="connsiteX3" fmla="*/ 3075739 w 8943146"/>
              <a:gd name="connsiteY3" fmla="*/ 3685143 h 5102743"/>
              <a:gd name="connsiteX4" fmla="*/ 4199252 w 8943146"/>
              <a:gd name="connsiteY4" fmla="*/ 3372648 h 5102743"/>
              <a:gd name="connsiteX5" fmla="*/ 4886514 w 8943146"/>
              <a:gd name="connsiteY5" fmla="*/ 2485257 h 5102743"/>
              <a:gd name="connsiteX6" fmla="*/ 5817988 w 8943146"/>
              <a:gd name="connsiteY6" fmla="*/ 2312975 h 5102743"/>
              <a:gd name="connsiteX7" fmla="*/ 5827248 w 8943146"/>
              <a:gd name="connsiteY7" fmla="*/ 2312229 h 5102743"/>
              <a:gd name="connsiteX8" fmla="*/ 6652279 w 8943146"/>
              <a:gd name="connsiteY8" fmla="*/ 1997487 h 5102743"/>
              <a:gd name="connsiteX9" fmla="*/ 7727993 w 8943146"/>
              <a:gd name="connsiteY9" fmla="*/ 1056043 h 5102743"/>
              <a:gd name="connsiteX10" fmla="*/ 8396619 w 8943146"/>
              <a:gd name="connsiteY10" fmla="*/ 468982 h 5102743"/>
              <a:gd name="connsiteX11" fmla="*/ 8943146 w 8943146"/>
              <a:gd name="connsiteY11" fmla="*/ 0 h 5102743"/>
              <a:gd name="connsiteX0" fmla="*/ 0 w 8943146"/>
              <a:gd name="connsiteY0" fmla="*/ 5102743 h 5102743"/>
              <a:gd name="connsiteX1" fmla="*/ 1070776 w 8943146"/>
              <a:gd name="connsiteY1" fmla="*/ 4636529 h 5102743"/>
              <a:gd name="connsiteX2" fmla="*/ 2105921 w 8943146"/>
              <a:gd name="connsiteY2" fmla="*/ 4498297 h 5102743"/>
              <a:gd name="connsiteX3" fmla="*/ 3075739 w 8943146"/>
              <a:gd name="connsiteY3" fmla="*/ 3685143 h 5102743"/>
              <a:gd name="connsiteX4" fmla="*/ 4199252 w 8943146"/>
              <a:gd name="connsiteY4" fmla="*/ 3372648 h 5102743"/>
              <a:gd name="connsiteX5" fmla="*/ 4886514 w 8943146"/>
              <a:gd name="connsiteY5" fmla="*/ 2485257 h 5102743"/>
              <a:gd name="connsiteX6" fmla="*/ 5817988 w 8943146"/>
              <a:gd name="connsiteY6" fmla="*/ 2312975 h 5102743"/>
              <a:gd name="connsiteX7" fmla="*/ 5827248 w 8943146"/>
              <a:gd name="connsiteY7" fmla="*/ 2312229 h 5102743"/>
              <a:gd name="connsiteX8" fmla="*/ 6652279 w 8943146"/>
              <a:gd name="connsiteY8" fmla="*/ 1997487 h 5102743"/>
              <a:gd name="connsiteX9" fmla="*/ 7846859 w 8943146"/>
              <a:gd name="connsiteY9" fmla="*/ 1202808 h 5102743"/>
              <a:gd name="connsiteX10" fmla="*/ 8396619 w 8943146"/>
              <a:gd name="connsiteY10" fmla="*/ 468982 h 5102743"/>
              <a:gd name="connsiteX11" fmla="*/ 8943146 w 8943146"/>
              <a:gd name="connsiteY11" fmla="*/ 0 h 5102743"/>
              <a:gd name="connsiteX0" fmla="*/ 0 w 8943146"/>
              <a:gd name="connsiteY0" fmla="*/ 5102743 h 5102743"/>
              <a:gd name="connsiteX1" fmla="*/ 1070776 w 8943146"/>
              <a:gd name="connsiteY1" fmla="*/ 4636529 h 5102743"/>
              <a:gd name="connsiteX2" fmla="*/ 2105921 w 8943146"/>
              <a:gd name="connsiteY2" fmla="*/ 4498297 h 5102743"/>
              <a:gd name="connsiteX3" fmla="*/ 3075739 w 8943146"/>
              <a:gd name="connsiteY3" fmla="*/ 3685143 h 5102743"/>
              <a:gd name="connsiteX4" fmla="*/ 4199252 w 8943146"/>
              <a:gd name="connsiteY4" fmla="*/ 3372648 h 5102743"/>
              <a:gd name="connsiteX5" fmla="*/ 4886514 w 8943146"/>
              <a:gd name="connsiteY5" fmla="*/ 2485257 h 5102743"/>
              <a:gd name="connsiteX6" fmla="*/ 5817988 w 8943146"/>
              <a:gd name="connsiteY6" fmla="*/ 2312975 h 5102743"/>
              <a:gd name="connsiteX7" fmla="*/ 5827248 w 8943146"/>
              <a:gd name="connsiteY7" fmla="*/ 2312229 h 5102743"/>
              <a:gd name="connsiteX8" fmla="*/ 6652279 w 8943146"/>
              <a:gd name="connsiteY8" fmla="*/ 1997487 h 5102743"/>
              <a:gd name="connsiteX9" fmla="*/ 7601696 w 8943146"/>
              <a:gd name="connsiteY9" fmla="*/ 1413783 h 5102743"/>
              <a:gd name="connsiteX10" fmla="*/ 8396619 w 8943146"/>
              <a:gd name="connsiteY10" fmla="*/ 468982 h 5102743"/>
              <a:gd name="connsiteX11" fmla="*/ 8943146 w 8943146"/>
              <a:gd name="connsiteY11" fmla="*/ 0 h 5102743"/>
              <a:gd name="connsiteX0" fmla="*/ 0 w 8943146"/>
              <a:gd name="connsiteY0" fmla="*/ 5102743 h 5102743"/>
              <a:gd name="connsiteX1" fmla="*/ 1070776 w 8943146"/>
              <a:gd name="connsiteY1" fmla="*/ 4636529 h 5102743"/>
              <a:gd name="connsiteX2" fmla="*/ 2105921 w 8943146"/>
              <a:gd name="connsiteY2" fmla="*/ 4498297 h 5102743"/>
              <a:gd name="connsiteX3" fmla="*/ 3075739 w 8943146"/>
              <a:gd name="connsiteY3" fmla="*/ 3685143 h 5102743"/>
              <a:gd name="connsiteX4" fmla="*/ 4199252 w 8943146"/>
              <a:gd name="connsiteY4" fmla="*/ 3372648 h 5102743"/>
              <a:gd name="connsiteX5" fmla="*/ 4886514 w 8943146"/>
              <a:gd name="connsiteY5" fmla="*/ 2485257 h 5102743"/>
              <a:gd name="connsiteX6" fmla="*/ 5817988 w 8943146"/>
              <a:gd name="connsiteY6" fmla="*/ 2312975 h 5102743"/>
              <a:gd name="connsiteX7" fmla="*/ 5827248 w 8943146"/>
              <a:gd name="connsiteY7" fmla="*/ 2312229 h 5102743"/>
              <a:gd name="connsiteX8" fmla="*/ 6652279 w 8943146"/>
              <a:gd name="connsiteY8" fmla="*/ 1997487 h 5102743"/>
              <a:gd name="connsiteX9" fmla="*/ 7601696 w 8943146"/>
              <a:gd name="connsiteY9" fmla="*/ 1413783 h 5102743"/>
              <a:gd name="connsiteX10" fmla="*/ 8181173 w 8943146"/>
              <a:gd name="connsiteY10" fmla="*/ 881759 h 5102743"/>
              <a:gd name="connsiteX11" fmla="*/ 8943146 w 8943146"/>
              <a:gd name="connsiteY11" fmla="*/ 0 h 5102743"/>
              <a:gd name="connsiteX0" fmla="*/ 0 w 8690553"/>
              <a:gd name="connsiteY0" fmla="*/ 4800040 h 4800040"/>
              <a:gd name="connsiteX1" fmla="*/ 1070776 w 8690553"/>
              <a:gd name="connsiteY1" fmla="*/ 4333826 h 4800040"/>
              <a:gd name="connsiteX2" fmla="*/ 2105921 w 8690553"/>
              <a:gd name="connsiteY2" fmla="*/ 4195594 h 4800040"/>
              <a:gd name="connsiteX3" fmla="*/ 3075739 w 8690553"/>
              <a:gd name="connsiteY3" fmla="*/ 3382440 h 4800040"/>
              <a:gd name="connsiteX4" fmla="*/ 4199252 w 8690553"/>
              <a:gd name="connsiteY4" fmla="*/ 3069945 h 4800040"/>
              <a:gd name="connsiteX5" fmla="*/ 4886514 w 8690553"/>
              <a:gd name="connsiteY5" fmla="*/ 2182554 h 4800040"/>
              <a:gd name="connsiteX6" fmla="*/ 5817988 w 8690553"/>
              <a:gd name="connsiteY6" fmla="*/ 2010272 h 4800040"/>
              <a:gd name="connsiteX7" fmla="*/ 5827248 w 8690553"/>
              <a:gd name="connsiteY7" fmla="*/ 2009526 h 4800040"/>
              <a:gd name="connsiteX8" fmla="*/ 6652279 w 8690553"/>
              <a:gd name="connsiteY8" fmla="*/ 1694784 h 4800040"/>
              <a:gd name="connsiteX9" fmla="*/ 7601696 w 8690553"/>
              <a:gd name="connsiteY9" fmla="*/ 1111080 h 4800040"/>
              <a:gd name="connsiteX10" fmla="*/ 8181173 w 8690553"/>
              <a:gd name="connsiteY10" fmla="*/ 579056 h 4800040"/>
              <a:gd name="connsiteX11" fmla="*/ 8690553 w 8690553"/>
              <a:gd name="connsiteY11" fmla="*/ 0 h 480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690553" h="4800040">
                <a:moveTo>
                  <a:pt x="0" y="4800040"/>
                </a:moveTo>
                <a:lnTo>
                  <a:pt x="1070776" y="4333826"/>
                </a:lnTo>
                <a:lnTo>
                  <a:pt x="2105921" y="4195594"/>
                </a:lnTo>
                <a:lnTo>
                  <a:pt x="3075739" y="3382440"/>
                </a:lnTo>
                <a:lnTo>
                  <a:pt x="4199252" y="3069945"/>
                </a:lnTo>
                <a:lnTo>
                  <a:pt x="4886514" y="2182554"/>
                </a:lnTo>
                <a:lnTo>
                  <a:pt x="5817988" y="2010272"/>
                </a:lnTo>
                <a:lnTo>
                  <a:pt x="5827248" y="2009526"/>
                </a:lnTo>
                <a:lnTo>
                  <a:pt x="6652279" y="1694784"/>
                </a:lnTo>
                <a:cubicBezTo>
                  <a:pt x="6969070" y="1485420"/>
                  <a:pt x="7219885" y="1443994"/>
                  <a:pt x="7601696" y="1111080"/>
                </a:cubicBezTo>
                <a:lnTo>
                  <a:pt x="8181173" y="579056"/>
                </a:lnTo>
                <a:lnTo>
                  <a:pt x="8690553" y="0"/>
                </a:lnTo>
              </a:path>
            </a:pathLst>
          </a:custGeom>
          <a:ln w="19050">
            <a:solidFill>
              <a:schemeClr val="tx1"/>
            </a:solidFill>
            <a:tailEnd type="arrow"/>
          </a:ln>
          <a:effectLst/>
        </p:spPr>
        <p:style>
          <a:lnRef idx="2">
            <a:schemeClr val="accent1"/>
          </a:lnRef>
          <a:fillRef idx="0">
            <a:schemeClr val="accent1"/>
          </a:fillRef>
          <a:effectRef idx="1">
            <a:schemeClr val="accent1"/>
          </a:effectRef>
          <a:fontRef idx="minor">
            <a:schemeClr val="tx1"/>
          </a:fontRef>
        </p:style>
        <p:txBody>
          <a:bodyPr rtlCol="0" anchor="ctr"/>
          <a:lstStyle>
            <a:defPPr>
              <a:defRPr lang="en-US"/>
            </a:defPPr>
            <a:lvl1pPr marL="0" algn="l" defTabSz="456938" rtl="0" eaLnBrk="1" latinLnBrk="0" hangingPunct="1">
              <a:defRPr sz="1800" kern="1200">
                <a:solidFill>
                  <a:schemeClr val="tx1"/>
                </a:solidFill>
                <a:latin typeface="+mn-lt"/>
                <a:ea typeface="+mn-ea"/>
                <a:cs typeface="+mn-cs"/>
              </a:defRPr>
            </a:lvl1pPr>
            <a:lvl2pPr marL="456938" algn="l" defTabSz="456938" rtl="0" eaLnBrk="1" latinLnBrk="0" hangingPunct="1">
              <a:defRPr sz="1800" kern="1200">
                <a:solidFill>
                  <a:schemeClr val="tx1"/>
                </a:solidFill>
                <a:latin typeface="+mn-lt"/>
                <a:ea typeface="+mn-ea"/>
                <a:cs typeface="+mn-cs"/>
              </a:defRPr>
            </a:lvl2pPr>
            <a:lvl3pPr marL="913877" algn="l" defTabSz="456938" rtl="0" eaLnBrk="1" latinLnBrk="0" hangingPunct="1">
              <a:defRPr sz="1800" kern="1200">
                <a:solidFill>
                  <a:schemeClr val="tx1"/>
                </a:solidFill>
                <a:latin typeface="+mn-lt"/>
                <a:ea typeface="+mn-ea"/>
                <a:cs typeface="+mn-cs"/>
              </a:defRPr>
            </a:lvl3pPr>
            <a:lvl4pPr marL="1370814" algn="l" defTabSz="456938" rtl="0" eaLnBrk="1" latinLnBrk="0" hangingPunct="1">
              <a:defRPr sz="1800" kern="1200">
                <a:solidFill>
                  <a:schemeClr val="tx1"/>
                </a:solidFill>
                <a:latin typeface="+mn-lt"/>
                <a:ea typeface="+mn-ea"/>
                <a:cs typeface="+mn-cs"/>
              </a:defRPr>
            </a:lvl4pPr>
            <a:lvl5pPr marL="1827752" algn="l" defTabSz="456938" rtl="0" eaLnBrk="1" latinLnBrk="0" hangingPunct="1">
              <a:defRPr sz="1800" kern="1200">
                <a:solidFill>
                  <a:schemeClr val="tx1"/>
                </a:solidFill>
                <a:latin typeface="+mn-lt"/>
                <a:ea typeface="+mn-ea"/>
                <a:cs typeface="+mn-cs"/>
              </a:defRPr>
            </a:lvl5pPr>
            <a:lvl6pPr marL="2284689" algn="l" defTabSz="456938" rtl="0" eaLnBrk="1" latinLnBrk="0" hangingPunct="1">
              <a:defRPr sz="1800" kern="1200">
                <a:solidFill>
                  <a:schemeClr val="tx1"/>
                </a:solidFill>
                <a:latin typeface="+mn-lt"/>
                <a:ea typeface="+mn-ea"/>
                <a:cs typeface="+mn-cs"/>
              </a:defRPr>
            </a:lvl6pPr>
            <a:lvl7pPr marL="2741627" algn="l" defTabSz="456938" rtl="0" eaLnBrk="1" latinLnBrk="0" hangingPunct="1">
              <a:defRPr sz="1800" kern="1200">
                <a:solidFill>
                  <a:schemeClr val="tx1"/>
                </a:solidFill>
                <a:latin typeface="+mn-lt"/>
                <a:ea typeface="+mn-ea"/>
                <a:cs typeface="+mn-cs"/>
              </a:defRPr>
            </a:lvl7pPr>
            <a:lvl8pPr marL="3198563" algn="l" defTabSz="456938" rtl="0" eaLnBrk="1" latinLnBrk="0" hangingPunct="1">
              <a:defRPr sz="1800" kern="1200">
                <a:solidFill>
                  <a:schemeClr val="tx1"/>
                </a:solidFill>
                <a:latin typeface="+mn-lt"/>
                <a:ea typeface="+mn-ea"/>
                <a:cs typeface="+mn-cs"/>
              </a:defRPr>
            </a:lvl8pPr>
            <a:lvl9pPr marL="3655499" algn="l" defTabSz="456938" rtl="0" eaLnBrk="1" latinLnBrk="0" hangingPunct="1">
              <a:defRPr sz="1800" kern="1200">
                <a:solidFill>
                  <a:schemeClr val="tx1"/>
                </a:solidFill>
                <a:latin typeface="+mn-lt"/>
                <a:ea typeface="+mn-ea"/>
                <a:cs typeface="+mn-cs"/>
              </a:defRPr>
            </a:lvl9pPr>
          </a:lstStyle>
          <a:p>
            <a:pPr marL="0" marR="0" lvl="0" indent="0" algn="ctr" defTabSz="456938" rtl="0" eaLnBrk="1" fontAlgn="auto" latinLnBrk="0" hangingPunct="1">
              <a:lnSpc>
                <a:spcPct val="100000"/>
              </a:lnSpc>
              <a:spcAft>
                <a:spcPts val="200"/>
              </a:spcAft>
              <a:buClrTx/>
              <a:buSzTx/>
              <a:buFontTx/>
              <a:buNone/>
              <a:tabLst/>
              <a:defRPr/>
            </a:pPr>
            <a:endParaRPr kumimoji="0" lang="en-US" sz="1400" b="0" i="0" u="none" strike="noStrike" kern="1200" cap="none" spc="0" normalizeH="0" baseline="0" noProof="0">
              <a:ln>
                <a:noFill/>
              </a:ln>
              <a:solidFill>
                <a:srgbClr val="525252"/>
              </a:solidFill>
              <a:effectLst/>
              <a:uLnTx/>
              <a:uFillTx/>
              <a:latin typeface="+mn-lt"/>
              <a:ea typeface="+mn-ea"/>
              <a:cs typeface="+mn-cs"/>
            </a:endParaRPr>
          </a:p>
        </p:txBody>
      </p:sp>
      <p:sp>
        <p:nvSpPr>
          <p:cNvPr id="21" name="TextBox 20">
            <a:extLst>
              <a:ext uri="{FF2B5EF4-FFF2-40B4-BE49-F238E27FC236}">
                <a16:creationId xmlns:a16="http://schemas.microsoft.com/office/drawing/2014/main" id="{6F10BADF-2BD5-5943-7C90-63BF4B316946}"/>
              </a:ext>
            </a:extLst>
          </p:cNvPr>
          <p:cNvSpPr txBox="1"/>
          <p:nvPr userDrawn="1"/>
        </p:nvSpPr>
        <p:spPr>
          <a:xfrm>
            <a:off x="9539144" y="537668"/>
            <a:ext cx="1432188" cy="65659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2021</a:t>
            </a:r>
          </a:p>
          <a:p>
            <a:pPr lvl="0">
              <a:spcAft>
                <a:spcPts val="200"/>
              </a:spcAft>
              <a:defRPr/>
            </a:pPr>
            <a:r>
              <a:rPr lang="en-US" sz="1000" dirty="0">
                <a:latin typeface="+mn-lt"/>
              </a:rPr>
              <a:t>Certified “Top Employer of the year” in US, UK and Spain</a:t>
            </a:r>
            <a:endParaRPr kumimoji="0" lang="en-US" sz="900" b="1" i="0" u="none" strike="noStrike" kern="1200" cap="none" spc="0" normalizeH="0" baseline="0" noProof="0" dirty="0">
              <a:ln>
                <a:noFill/>
              </a:ln>
              <a:effectLst/>
              <a:uLnTx/>
              <a:uFillTx/>
              <a:latin typeface="+mn-lt"/>
              <a:ea typeface="+mn-ea"/>
              <a:cs typeface="+mn-cs"/>
            </a:endParaRPr>
          </a:p>
        </p:txBody>
      </p:sp>
      <p:sp>
        <p:nvSpPr>
          <p:cNvPr id="22" name="Rectangle 21">
            <a:extLst>
              <a:ext uri="{FF2B5EF4-FFF2-40B4-BE49-F238E27FC236}">
                <a16:creationId xmlns:a16="http://schemas.microsoft.com/office/drawing/2014/main" id="{76990FEA-0B28-96F6-7091-EDB9BC5468A6}"/>
              </a:ext>
            </a:extLst>
          </p:cNvPr>
          <p:cNvSpPr/>
          <p:nvPr userDrawn="1"/>
        </p:nvSpPr>
        <p:spPr>
          <a:xfrm>
            <a:off x="1204267" y="4497460"/>
            <a:ext cx="145146" cy="145144"/>
          </a:xfrm>
          <a:prstGeom prst="rect">
            <a:avLst/>
          </a:prstGeom>
          <a:solidFill>
            <a:schemeClr val="accent2"/>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23" name="Rectangle 22">
            <a:extLst>
              <a:ext uri="{FF2B5EF4-FFF2-40B4-BE49-F238E27FC236}">
                <a16:creationId xmlns:a16="http://schemas.microsoft.com/office/drawing/2014/main" id="{61E76959-258E-B08B-5209-20F1FAFD5F45}"/>
              </a:ext>
            </a:extLst>
          </p:cNvPr>
          <p:cNvSpPr/>
          <p:nvPr userDrawn="1"/>
        </p:nvSpPr>
        <p:spPr>
          <a:xfrm>
            <a:off x="2681653" y="4294608"/>
            <a:ext cx="145146" cy="145144"/>
          </a:xfrm>
          <a:prstGeom prst="rect">
            <a:avLst/>
          </a:prstGeom>
          <a:solidFill>
            <a:schemeClr val="accent6"/>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24" name="Rectangle 23">
            <a:extLst>
              <a:ext uri="{FF2B5EF4-FFF2-40B4-BE49-F238E27FC236}">
                <a16:creationId xmlns:a16="http://schemas.microsoft.com/office/drawing/2014/main" id="{0976AA7A-AABF-C3D7-0522-BA723DCFF597}"/>
              </a:ext>
            </a:extLst>
          </p:cNvPr>
          <p:cNvSpPr/>
          <p:nvPr userDrawn="1"/>
        </p:nvSpPr>
        <p:spPr>
          <a:xfrm>
            <a:off x="3041588" y="4254909"/>
            <a:ext cx="145146" cy="145144"/>
          </a:xfrm>
          <a:prstGeom prst="rect">
            <a:avLst/>
          </a:prstGeom>
          <a:solidFill>
            <a:schemeClr val="accent6"/>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25" name="Rectangle 24">
            <a:extLst>
              <a:ext uri="{FF2B5EF4-FFF2-40B4-BE49-F238E27FC236}">
                <a16:creationId xmlns:a16="http://schemas.microsoft.com/office/drawing/2014/main" id="{E0A9151A-FD4A-31FD-D99C-B0BF1404B9B3}"/>
              </a:ext>
            </a:extLst>
          </p:cNvPr>
          <p:cNvSpPr/>
          <p:nvPr userDrawn="1"/>
        </p:nvSpPr>
        <p:spPr>
          <a:xfrm>
            <a:off x="6743187" y="2468685"/>
            <a:ext cx="145146" cy="145144"/>
          </a:xfrm>
          <a:prstGeom prst="rect">
            <a:avLst/>
          </a:prstGeom>
          <a:solidFill>
            <a:schemeClr val="tx2"/>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26" name="Rectangle 25">
            <a:extLst>
              <a:ext uri="{FF2B5EF4-FFF2-40B4-BE49-F238E27FC236}">
                <a16:creationId xmlns:a16="http://schemas.microsoft.com/office/drawing/2014/main" id="{972433DC-339D-55D4-5A79-6AEEE2F17E7C}"/>
              </a:ext>
            </a:extLst>
          </p:cNvPr>
          <p:cNvSpPr/>
          <p:nvPr userDrawn="1"/>
        </p:nvSpPr>
        <p:spPr>
          <a:xfrm>
            <a:off x="7086757" y="2406344"/>
            <a:ext cx="145146" cy="145144"/>
          </a:xfrm>
          <a:prstGeom prst="rect">
            <a:avLst/>
          </a:prstGeom>
          <a:solidFill>
            <a:schemeClr val="accent2"/>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27" name="TextBox 26">
            <a:extLst>
              <a:ext uri="{FF2B5EF4-FFF2-40B4-BE49-F238E27FC236}">
                <a16:creationId xmlns:a16="http://schemas.microsoft.com/office/drawing/2014/main" id="{54BE903B-ACDE-E386-8696-C47A285B5947}"/>
              </a:ext>
            </a:extLst>
          </p:cNvPr>
          <p:cNvSpPr txBox="1"/>
          <p:nvPr userDrawn="1"/>
        </p:nvSpPr>
        <p:spPr>
          <a:xfrm>
            <a:off x="1225533" y="4809691"/>
            <a:ext cx="1058332" cy="5027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dirty="0">
                <a:ln>
                  <a:noFill/>
                </a:ln>
                <a:solidFill>
                  <a:srgbClr val="231F20"/>
                </a:solidFill>
                <a:effectLst/>
                <a:uLnTx/>
                <a:uFillTx/>
                <a:latin typeface="+mn-lt"/>
                <a:ea typeface="+mn-ea"/>
                <a:cs typeface="+mn-cs"/>
              </a:rPr>
              <a:t>2002</a:t>
            </a:r>
          </a:p>
          <a:p>
            <a:r>
              <a:rPr lang="en-US" sz="1000" dirty="0">
                <a:latin typeface="+mn-lt"/>
              </a:rPr>
              <a:t>Launched UST’s Colors Program</a:t>
            </a:r>
          </a:p>
        </p:txBody>
      </p:sp>
      <p:grpSp>
        <p:nvGrpSpPr>
          <p:cNvPr id="28" name="Group 27">
            <a:extLst>
              <a:ext uri="{FF2B5EF4-FFF2-40B4-BE49-F238E27FC236}">
                <a16:creationId xmlns:a16="http://schemas.microsoft.com/office/drawing/2014/main" id="{6C99D5D3-4663-06BE-5567-58B2E571D4D7}"/>
              </a:ext>
            </a:extLst>
          </p:cNvPr>
          <p:cNvGrpSpPr/>
          <p:nvPr userDrawn="1"/>
        </p:nvGrpSpPr>
        <p:grpSpPr>
          <a:xfrm>
            <a:off x="10202275" y="4864524"/>
            <a:ext cx="1801302" cy="1141537"/>
            <a:chOff x="10086044" y="4843757"/>
            <a:chExt cx="1801302" cy="1141537"/>
          </a:xfrm>
        </p:grpSpPr>
        <p:sp>
          <p:nvSpPr>
            <p:cNvPr id="29" name="Rectangle 28">
              <a:extLst>
                <a:ext uri="{FF2B5EF4-FFF2-40B4-BE49-F238E27FC236}">
                  <a16:creationId xmlns:a16="http://schemas.microsoft.com/office/drawing/2014/main" id="{BB5C17E4-3A21-29CC-603D-4BACC517434B}"/>
                </a:ext>
              </a:extLst>
            </p:cNvPr>
            <p:cNvSpPr/>
            <p:nvPr userDrawn="1"/>
          </p:nvSpPr>
          <p:spPr>
            <a:xfrm>
              <a:off x="10086044" y="4843757"/>
              <a:ext cx="1801302" cy="1141537"/>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1800">
                <a:latin typeface="+mn-lt"/>
              </a:endParaRPr>
            </a:p>
          </p:txBody>
        </p:sp>
        <p:grpSp>
          <p:nvGrpSpPr>
            <p:cNvPr id="30" name="Group 29">
              <a:extLst>
                <a:ext uri="{FF2B5EF4-FFF2-40B4-BE49-F238E27FC236}">
                  <a16:creationId xmlns:a16="http://schemas.microsoft.com/office/drawing/2014/main" id="{31BB73F9-9174-912D-E880-CFEEA519CDE3}"/>
                </a:ext>
              </a:extLst>
            </p:cNvPr>
            <p:cNvGrpSpPr/>
            <p:nvPr userDrawn="1"/>
          </p:nvGrpSpPr>
          <p:grpSpPr>
            <a:xfrm>
              <a:off x="10299557" y="5015198"/>
              <a:ext cx="1376943" cy="190821"/>
              <a:chOff x="10377348" y="4992493"/>
              <a:chExt cx="1376943" cy="190821"/>
            </a:xfrm>
          </p:grpSpPr>
          <p:sp>
            <p:nvSpPr>
              <p:cNvPr id="40" name="TextBox 39">
                <a:extLst>
                  <a:ext uri="{FF2B5EF4-FFF2-40B4-BE49-F238E27FC236}">
                    <a16:creationId xmlns:a16="http://schemas.microsoft.com/office/drawing/2014/main" id="{043EA049-020E-966E-290B-67BDD4710BC0}"/>
                  </a:ext>
                </a:extLst>
              </p:cNvPr>
              <p:cNvSpPr txBox="1"/>
              <p:nvPr/>
            </p:nvSpPr>
            <p:spPr>
              <a:xfrm>
                <a:off x="10540817" y="4992493"/>
                <a:ext cx="1213474" cy="190821"/>
              </a:xfrm>
              <a:prstGeom prst="rect">
                <a:avLst/>
              </a:prstGeom>
              <a:noFill/>
            </p:spPr>
            <p:txBody>
              <a:bodyPr wrap="none" lIns="0" tIns="18288" rIns="0" bIns="18288" rtlCol="0">
                <a:spAutoFit/>
              </a:bodyPr>
              <a:lstStyle/>
              <a:p>
                <a:pPr marL="0" marR="0" lvl="0" indent="0" algn="l" defTabSz="914400" rtl="0" eaLnBrk="1" fontAlgn="auto" latinLnBrk="0" hangingPunct="1">
                  <a:lnSpc>
                    <a:spcPct val="100000"/>
                  </a:lnSpc>
                  <a:spcAft>
                    <a:spcPts val="200"/>
                  </a:spcAft>
                  <a:buClrTx/>
                  <a:buSzTx/>
                  <a:buFontTx/>
                  <a:buNone/>
                  <a:tabLst/>
                  <a:defRPr/>
                </a:pPr>
                <a:r>
                  <a:rPr kumimoji="0" lang="en-US" sz="1000" b="0" i="0" u="none" strike="noStrike" kern="1200" cap="none" spc="0" normalizeH="0" baseline="0" noProof="0" dirty="0">
                    <a:ln>
                      <a:noFill/>
                    </a:ln>
                    <a:solidFill>
                      <a:srgbClr val="E7E6E6">
                        <a:lumMod val="10000"/>
                      </a:srgbClr>
                    </a:solidFill>
                    <a:effectLst/>
                    <a:uLnTx/>
                    <a:uFillTx/>
                    <a:latin typeface="+mn-lt"/>
                    <a:ea typeface="+mn-ea"/>
                    <a:cs typeface="+mn-cs"/>
                  </a:rPr>
                  <a:t>Corporate milestones</a:t>
                </a:r>
                <a:endParaRPr kumimoji="0" lang="en-IN" sz="1000" b="0" i="0" u="none" strike="noStrike" kern="1200" cap="none" spc="0" normalizeH="0" baseline="0" noProof="0" dirty="0">
                  <a:ln>
                    <a:noFill/>
                  </a:ln>
                  <a:solidFill>
                    <a:srgbClr val="E7E6E6">
                      <a:lumMod val="10000"/>
                    </a:srgbClr>
                  </a:solidFill>
                  <a:effectLst/>
                  <a:uLnTx/>
                  <a:uFillTx/>
                  <a:latin typeface="+mn-lt"/>
                  <a:ea typeface="+mn-ea"/>
                  <a:cs typeface="+mn-cs"/>
                </a:endParaRPr>
              </a:p>
            </p:txBody>
          </p:sp>
          <p:sp>
            <p:nvSpPr>
              <p:cNvPr id="41" name="Rectangle 40">
                <a:extLst>
                  <a:ext uri="{FF2B5EF4-FFF2-40B4-BE49-F238E27FC236}">
                    <a16:creationId xmlns:a16="http://schemas.microsoft.com/office/drawing/2014/main" id="{6AAC0D76-719E-1D7A-19D8-6D883C9B3A2B}"/>
                  </a:ext>
                </a:extLst>
              </p:cNvPr>
              <p:cNvSpPr/>
              <p:nvPr/>
            </p:nvSpPr>
            <p:spPr>
              <a:xfrm>
                <a:off x="10377348" y="5037611"/>
                <a:ext cx="100584" cy="100584"/>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1600">
                  <a:latin typeface="+mn-lt"/>
                </a:endParaRPr>
              </a:p>
            </p:txBody>
          </p:sp>
        </p:grpSp>
        <p:grpSp>
          <p:nvGrpSpPr>
            <p:cNvPr id="31" name="Group 30">
              <a:extLst>
                <a:ext uri="{FF2B5EF4-FFF2-40B4-BE49-F238E27FC236}">
                  <a16:creationId xmlns:a16="http://schemas.microsoft.com/office/drawing/2014/main" id="{1BD2D279-36FD-9999-AEEE-5EFAD8B1A26E}"/>
                </a:ext>
              </a:extLst>
            </p:cNvPr>
            <p:cNvGrpSpPr/>
            <p:nvPr userDrawn="1"/>
          </p:nvGrpSpPr>
          <p:grpSpPr>
            <a:xfrm>
              <a:off x="10299557" y="5223595"/>
              <a:ext cx="655591" cy="190821"/>
              <a:chOff x="10377348" y="5265668"/>
              <a:chExt cx="655591" cy="190821"/>
            </a:xfrm>
          </p:grpSpPr>
          <p:sp>
            <p:nvSpPr>
              <p:cNvPr id="38" name="TextBox 37">
                <a:extLst>
                  <a:ext uri="{FF2B5EF4-FFF2-40B4-BE49-F238E27FC236}">
                    <a16:creationId xmlns:a16="http://schemas.microsoft.com/office/drawing/2014/main" id="{CCFFF15E-A30B-1E40-B325-1C7D6CBD13CE}"/>
                  </a:ext>
                </a:extLst>
              </p:cNvPr>
              <p:cNvSpPr txBox="1"/>
              <p:nvPr/>
            </p:nvSpPr>
            <p:spPr>
              <a:xfrm>
                <a:off x="10540817" y="5265668"/>
                <a:ext cx="492122" cy="190821"/>
              </a:xfrm>
              <a:prstGeom prst="rect">
                <a:avLst/>
              </a:prstGeom>
              <a:noFill/>
            </p:spPr>
            <p:txBody>
              <a:bodyPr wrap="none" lIns="0" tIns="18288" rIns="0" bIns="18288" rtlCol="0">
                <a:spAutoFit/>
              </a:bodyPr>
              <a:lstStyle/>
              <a:p>
                <a:pPr marL="0" marR="0" lvl="0" indent="0" algn="l" defTabSz="914400" rtl="0" eaLnBrk="1" fontAlgn="auto" latinLnBrk="0" hangingPunct="1">
                  <a:lnSpc>
                    <a:spcPct val="100000"/>
                  </a:lnSpc>
                  <a:spcAft>
                    <a:spcPts val="200"/>
                  </a:spcAft>
                  <a:buClrTx/>
                  <a:buSzTx/>
                  <a:buFontTx/>
                  <a:buNone/>
                  <a:tabLst/>
                  <a:defRPr/>
                </a:pPr>
                <a:r>
                  <a:rPr kumimoji="0" lang="en-US" sz="1000" b="0" i="0" u="none" strike="noStrike" kern="1200" cap="none" spc="0" normalizeH="0" baseline="0" noProof="0" dirty="0">
                    <a:ln>
                      <a:noFill/>
                    </a:ln>
                    <a:solidFill>
                      <a:srgbClr val="E7E6E6">
                        <a:lumMod val="10000"/>
                      </a:srgbClr>
                    </a:solidFill>
                    <a:effectLst/>
                    <a:uLnTx/>
                    <a:uFillTx/>
                    <a:latin typeface="+mn-lt"/>
                    <a:ea typeface="+mn-ea"/>
                    <a:cs typeface="+mn-cs"/>
                  </a:rPr>
                  <a:t>Offerings</a:t>
                </a:r>
                <a:endParaRPr kumimoji="0" lang="en-IN" sz="1000" b="0" i="0" u="none" strike="noStrike" kern="1200" cap="none" spc="0" normalizeH="0" baseline="0" noProof="0" dirty="0">
                  <a:ln>
                    <a:noFill/>
                  </a:ln>
                  <a:solidFill>
                    <a:srgbClr val="E7E6E6">
                      <a:lumMod val="10000"/>
                    </a:srgbClr>
                  </a:solidFill>
                  <a:effectLst/>
                  <a:uLnTx/>
                  <a:uFillTx/>
                  <a:latin typeface="+mn-lt"/>
                  <a:ea typeface="+mn-ea"/>
                  <a:cs typeface="+mn-cs"/>
                </a:endParaRPr>
              </a:p>
            </p:txBody>
          </p:sp>
          <p:sp>
            <p:nvSpPr>
              <p:cNvPr id="39" name="Rectangle 38">
                <a:extLst>
                  <a:ext uri="{FF2B5EF4-FFF2-40B4-BE49-F238E27FC236}">
                    <a16:creationId xmlns:a16="http://schemas.microsoft.com/office/drawing/2014/main" id="{82831879-8453-75F0-48D0-2B6DD475DE62}"/>
                  </a:ext>
                </a:extLst>
              </p:cNvPr>
              <p:cNvSpPr/>
              <p:nvPr/>
            </p:nvSpPr>
            <p:spPr>
              <a:xfrm>
                <a:off x="10377348" y="5310786"/>
                <a:ext cx="100584" cy="100584"/>
              </a:xfrm>
              <a:prstGeom prst="rect">
                <a:avLst/>
              </a:prstGeom>
              <a:solidFill>
                <a:schemeClr val="accent6"/>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1600">
                  <a:latin typeface="+mn-lt"/>
                </a:endParaRPr>
              </a:p>
            </p:txBody>
          </p:sp>
        </p:grpSp>
        <p:grpSp>
          <p:nvGrpSpPr>
            <p:cNvPr id="32" name="Group 31">
              <a:extLst>
                <a:ext uri="{FF2B5EF4-FFF2-40B4-BE49-F238E27FC236}">
                  <a16:creationId xmlns:a16="http://schemas.microsoft.com/office/drawing/2014/main" id="{E0C74C2F-B5F2-3369-D6BA-17373B473B8F}"/>
                </a:ext>
              </a:extLst>
            </p:cNvPr>
            <p:cNvGrpSpPr/>
            <p:nvPr userDrawn="1"/>
          </p:nvGrpSpPr>
          <p:grpSpPr>
            <a:xfrm>
              <a:off x="10299557" y="5431992"/>
              <a:ext cx="758184" cy="190821"/>
              <a:chOff x="10377348" y="5538843"/>
              <a:chExt cx="758184" cy="190821"/>
            </a:xfrm>
          </p:grpSpPr>
          <p:sp>
            <p:nvSpPr>
              <p:cNvPr id="36" name="TextBox 35">
                <a:extLst>
                  <a:ext uri="{FF2B5EF4-FFF2-40B4-BE49-F238E27FC236}">
                    <a16:creationId xmlns:a16="http://schemas.microsoft.com/office/drawing/2014/main" id="{67F0BA1D-5A8B-5007-03CA-A7DFF702DF09}"/>
                  </a:ext>
                </a:extLst>
              </p:cNvPr>
              <p:cNvSpPr txBox="1"/>
              <p:nvPr/>
            </p:nvSpPr>
            <p:spPr>
              <a:xfrm>
                <a:off x="10540817" y="5538843"/>
                <a:ext cx="594715" cy="190821"/>
              </a:xfrm>
              <a:prstGeom prst="rect">
                <a:avLst/>
              </a:prstGeom>
              <a:noFill/>
            </p:spPr>
            <p:txBody>
              <a:bodyPr wrap="none" lIns="0" tIns="18288" rIns="0" bIns="18288" rtlCol="0">
                <a:spAutoFit/>
              </a:bodyPr>
              <a:lstStyle/>
              <a:p>
                <a:pPr marL="0" marR="0" lvl="0" indent="0" algn="l" defTabSz="914400" rtl="0" eaLnBrk="1" fontAlgn="auto" latinLnBrk="0" hangingPunct="1">
                  <a:lnSpc>
                    <a:spcPct val="100000"/>
                  </a:lnSpc>
                  <a:spcAft>
                    <a:spcPts val="200"/>
                  </a:spcAft>
                  <a:buClrTx/>
                  <a:buSzTx/>
                  <a:buFontTx/>
                  <a:buNone/>
                  <a:tabLst/>
                  <a:defRPr/>
                </a:pPr>
                <a:r>
                  <a:rPr kumimoji="0" lang="en-US" sz="1000" b="0" i="0" u="none" strike="noStrike" kern="1200" cap="none" spc="0" normalizeH="0" baseline="0" noProof="0">
                    <a:ln>
                      <a:noFill/>
                    </a:ln>
                    <a:solidFill>
                      <a:srgbClr val="E7E6E6">
                        <a:lumMod val="10000"/>
                      </a:srgbClr>
                    </a:solidFill>
                    <a:effectLst/>
                    <a:uLnTx/>
                    <a:uFillTx/>
                    <a:latin typeface="+mn-lt"/>
                    <a:ea typeface="+mn-ea"/>
                    <a:cs typeface="+mn-cs"/>
                  </a:rPr>
                  <a:t>Employees</a:t>
                </a:r>
                <a:endParaRPr kumimoji="0" lang="en-IN" sz="1000" b="0" i="0" u="none" strike="noStrike" kern="1200" cap="none" spc="0" normalizeH="0" baseline="0" noProof="0">
                  <a:ln>
                    <a:noFill/>
                  </a:ln>
                  <a:solidFill>
                    <a:srgbClr val="E7E6E6">
                      <a:lumMod val="10000"/>
                    </a:srgbClr>
                  </a:solidFill>
                  <a:effectLst/>
                  <a:uLnTx/>
                  <a:uFillTx/>
                  <a:latin typeface="+mn-lt"/>
                  <a:ea typeface="+mn-ea"/>
                  <a:cs typeface="+mn-cs"/>
                </a:endParaRPr>
              </a:p>
            </p:txBody>
          </p:sp>
          <p:sp>
            <p:nvSpPr>
              <p:cNvPr id="37" name="Rectangle 36">
                <a:extLst>
                  <a:ext uri="{FF2B5EF4-FFF2-40B4-BE49-F238E27FC236}">
                    <a16:creationId xmlns:a16="http://schemas.microsoft.com/office/drawing/2014/main" id="{D937BC4C-4C1A-BF7B-46D9-2021C012061E}"/>
                  </a:ext>
                </a:extLst>
              </p:cNvPr>
              <p:cNvSpPr/>
              <p:nvPr/>
            </p:nvSpPr>
            <p:spPr>
              <a:xfrm>
                <a:off x="10377348" y="5583961"/>
                <a:ext cx="100584" cy="100584"/>
              </a:xfrm>
              <a:prstGeom prst="rect">
                <a:avLst/>
              </a:prstGeom>
              <a:solidFill>
                <a:schemeClr val="accent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1600">
                  <a:latin typeface="+mn-lt"/>
                </a:endParaRPr>
              </a:p>
            </p:txBody>
          </p:sp>
        </p:grpSp>
        <p:grpSp>
          <p:nvGrpSpPr>
            <p:cNvPr id="33" name="Group 32">
              <a:extLst>
                <a:ext uri="{FF2B5EF4-FFF2-40B4-BE49-F238E27FC236}">
                  <a16:creationId xmlns:a16="http://schemas.microsoft.com/office/drawing/2014/main" id="{B1E41CCD-ADFB-6617-A0E9-965E4685E0E3}"/>
                </a:ext>
              </a:extLst>
            </p:cNvPr>
            <p:cNvGrpSpPr/>
            <p:nvPr userDrawn="1"/>
          </p:nvGrpSpPr>
          <p:grpSpPr>
            <a:xfrm>
              <a:off x="10299557" y="5640390"/>
              <a:ext cx="1035503" cy="190821"/>
              <a:chOff x="10377348" y="5819712"/>
              <a:chExt cx="1035503" cy="190821"/>
            </a:xfrm>
          </p:grpSpPr>
          <p:sp>
            <p:nvSpPr>
              <p:cNvPr id="34" name="TextBox 33">
                <a:extLst>
                  <a:ext uri="{FF2B5EF4-FFF2-40B4-BE49-F238E27FC236}">
                    <a16:creationId xmlns:a16="http://schemas.microsoft.com/office/drawing/2014/main" id="{E009F6C0-A2B8-CD96-C719-249EA423267E}"/>
                  </a:ext>
                </a:extLst>
              </p:cNvPr>
              <p:cNvSpPr txBox="1"/>
              <p:nvPr/>
            </p:nvSpPr>
            <p:spPr>
              <a:xfrm>
                <a:off x="10540817" y="5819712"/>
                <a:ext cx="872034" cy="190821"/>
              </a:xfrm>
              <a:prstGeom prst="rect">
                <a:avLst/>
              </a:prstGeom>
              <a:noFill/>
            </p:spPr>
            <p:txBody>
              <a:bodyPr wrap="none" lIns="0" tIns="18288" rIns="0" bIns="18288" rtlCol="0">
                <a:spAutoFit/>
              </a:bodyPr>
              <a:lstStyle/>
              <a:p>
                <a:pPr marL="0" marR="0" lvl="0" indent="0" algn="l" defTabSz="914400" rtl="0" eaLnBrk="1" fontAlgn="auto" latinLnBrk="0" hangingPunct="1">
                  <a:lnSpc>
                    <a:spcPct val="100000"/>
                  </a:lnSpc>
                  <a:spcAft>
                    <a:spcPts val="200"/>
                  </a:spcAft>
                  <a:buClrTx/>
                  <a:buSzTx/>
                  <a:buFontTx/>
                  <a:buNone/>
                  <a:tabLst/>
                  <a:defRPr/>
                </a:pPr>
                <a:r>
                  <a:rPr kumimoji="0" lang="en-US" sz="1000" b="0" i="0" u="none" strike="noStrike" kern="1200" cap="none" spc="0" normalizeH="0" baseline="0" noProof="0" dirty="0">
                    <a:ln>
                      <a:noFill/>
                    </a:ln>
                    <a:solidFill>
                      <a:srgbClr val="E7E6E6">
                        <a:lumMod val="10000"/>
                      </a:srgbClr>
                    </a:solidFill>
                    <a:effectLst/>
                    <a:uLnTx/>
                    <a:uFillTx/>
                    <a:latin typeface="+mn-lt"/>
                    <a:ea typeface="+mn-ea"/>
                    <a:cs typeface="+mn-cs"/>
                  </a:rPr>
                  <a:t>Annual Revenue</a:t>
                </a:r>
                <a:endParaRPr kumimoji="0" lang="en-IN" sz="1000" b="0" i="0" u="none" strike="noStrike" kern="1200" cap="none" spc="0" normalizeH="0" baseline="0" noProof="0" dirty="0">
                  <a:ln>
                    <a:noFill/>
                  </a:ln>
                  <a:solidFill>
                    <a:srgbClr val="E7E6E6">
                      <a:lumMod val="10000"/>
                    </a:srgbClr>
                  </a:solidFill>
                  <a:effectLst/>
                  <a:uLnTx/>
                  <a:uFillTx/>
                  <a:latin typeface="+mn-lt"/>
                  <a:ea typeface="+mn-ea"/>
                  <a:cs typeface="+mn-cs"/>
                </a:endParaRPr>
              </a:p>
            </p:txBody>
          </p:sp>
          <p:sp>
            <p:nvSpPr>
              <p:cNvPr id="35" name="Rectangle 34">
                <a:extLst>
                  <a:ext uri="{FF2B5EF4-FFF2-40B4-BE49-F238E27FC236}">
                    <a16:creationId xmlns:a16="http://schemas.microsoft.com/office/drawing/2014/main" id="{8A8C7A58-8294-935F-FA17-7280528C5154}"/>
                  </a:ext>
                </a:extLst>
              </p:cNvPr>
              <p:cNvSpPr/>
              <p:nvPr/>
            </p:nvSpPr>
            <p:spPr>
              <a:xfrm>
                <a:off x="10377348" y="5864830"/>
                <a:ext cx="100584" cy="100584"/>
              </a:xfrm>
              <a:prstGeom prst="rect">
                <a:avLst/>
              </a:prstGeom>
              <a:solidFill>
                <a:schemeClr val="accent3"/>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1600">
                  <a:latin typeface="+mn-lt"/>
                </a:endParaRPr>
              </a:p>
            </p:txBody>
          </p:sp>
        </p:grpSp>
      </p:grpSp>
      <p:sp>
        <p:nvSpPr>
          <p:cNvPr id="42" name="TextBox 41">
            <a:extLst>
              <a:ext uri="{FF2B5EF4-FFF2-40B4-BE49-F238E27FC236}">
                <a16:creationId xmlns:a16="http://schemas.microsoft.com/office/drawing/2014/main" id="{A75DC1A7-FD30-71BF-6EAE-F9E1AD421A5E}"/>
              </a:ext>
            </a:extLst>
          </p:cNvPr>
          <p:cNvSpPr txBox="1"/>
          <p:nvPr userDrawn="1"/>
        </p:nvSpPr>
        <p:spPr>
          <a:xfrm>
            <a:off x="6153376" y="5307044"/>
            <a:ext cx="1069498" cy="65659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2017</a:t>
            </a:r>
          </a:p>
          <a:p>
            <a:pPr>
              <a:spcAft>
                <a:spcPts val="200"/>
              </a:spcAft>
              <a:defRPr/>
            </a:pPr>
            <a:r>
              <a:rPr lang="en-US" sz="1000" dirty="0">
                <a:latin typeface="+mn-lt"/>
              </a:rPr>
              <a:t>Launched CyberProof and UST SmartOps</a:t>
            </a:r>
          </a:p>
        </p:txBody>
      </p:sp>
      <p:sp>
        <p:nvSpPr>
          <p:cNvPr id="43" name="TextBox 42">
            <a:extLst>
              <a:ext uri="{FF2B5EF4-FFF2-40B4-BE49-F238E27FC236}">
                <a16:creationId xmlns:a16="http://schemas.microsoft.com/office/drawing/2014/main" id="{A23B5DD2-CF42-E120-0DA5-229905FE7B1B}"/>
              </a:ext>
            </a:extLst>
          </p:cNvPr>
          <p:cNvSpPr txBox="1"/>
          <p:nvPr userDrawn="1"/>
        </p:nvSpPr>
        <p:spPr>
          <a:xfrm>
            <a:off x="8405414" y="1290666"/>
            <a:ext cx="972440" cy="5027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2020</a:t>
            </a:r>
          </a:p>
          <a:p>
            <a:pPr marL="0" marR="0" lvl="0" indent="0" defTabSz="914400" rtl="0" eaLnBrk="1" fontAlgn="auto" latinLnBrk="0" hangingPunct="1">
              <a:lnSpc>
                <a:spcPct val="100000"/>
              </a:lnSpc>
              <a:spcAft>
                <a:spcPts val="200"/>
              </a:spcAft>
              <a:buClrTx/>
              <a:buSzTx/>
              <a:buFontTx/>
              <a:buNone/>
              <a:tabLst/>
              <a:defRPr/>
            </a:pPr>
            <a:r>
              <a:rPr kumimoji="0" lang="en-US" sz="1000" i="0" u="none" strike="noStrike" kern="1200" cap="none" spc="0" normalizeH="0" baseline="0" noProof="0" dirty="0">
                <a:ln>
                  <a:noFill/>
                </a:ln>
                <a:effectLst/>
                <a:uLnTx/>
                <a:uFillTx/>
                <a:latin typeface="+mn-lt"/>
                <a:ea typeface="+mn-ea"/>
                <a:cs typeface="+mn-cs"/>
              </a:rPr>
              <a:t>Glassdoor Best Places to Work</a:t>
            </a:r>
            <a:endParaRPr kumimoji="0" lang="en-US" sz="900" i="0" u="none" strike="noStrike" kern="1200" cap="none" spc="0" normalizeH="0" baseline="0" noProof="0" dirty="0">
              <a:ln>
                <a:noFill/>
              </a:ln>
              <a:effectLst/>
              <a:uLnTx/>
              <a:uFillTx/>
              <a:latin typeface="+mn-lt"/>
              <a:ea typeface="+mn-ea"/>
              <a:cs typeface="+mn-cs"/>
            </a:endParaRPr>
          </a:p>
        </p:txBody>
      </p:sp>
      <p:sp>
        <p:nvSpPr>
          <p:cNvPr id="44" name="TextBox 43">
            <a:extLst>
              <a:ext uri="{FF2B5EF4-FFF2-40B4-BE49-F238E27FC236}">
                <a16:creationId xmlns:a16="http://schemas.microsoft.com/office/drawing/2014/main" id="{DD272A72-AFA3-184D-20F2-ED036D018E3E}"/>
              </a:ext>
            </a:extLst>
          </p:cNvPr>
          <p:cNvSpPr txBox="1"/>
          <p:nvPr userDrawn="1"/>
        </p:nvSpPr>
        <p:spPr>
          <a:xfrm>
            <a:off x="7681931" y="648966"/>
            <a:ext cx="1070482" cy="502702"/>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2019</a:t>
            </a:r>
          </a:p>
          <a:p>
            <a:r>
              <a:rPr lang="en-US" sz="1000" dirty="0">
                <a:latin typeface="+mn-lt"/>
              </a:rPr>
              <a:t>Launched UST HealthProof</a:t>
            </a:r>
          </a:p>
        </p:txBody>
      </p:sp>
      <p:cxnSp>
        <p:nvCxnSpPr>
          <p:cNvPr id="45" name="Straight Connector 44">
            <a:extLst>
              <a:ext uri="{FF2B5EF4-FFF2-40B4-BE49-F238E27FC236}">
                <a16:creationId xmlns:a16="http://schemas.microsoft.com/office/drawing/2014/main" id="{EA93D87F-BF4B-D338-C73F-016998A4E572}"/>
              </a:ext>
            </a:extLst>
          </p:cNvPr>
          <p:cNvCxnSpPr>
            <a:cxnSpLocks/>
            <a:endCxn id="80" idx="0"/>
          </p:cNvCxnSpPr>
          <p:nvPr userDrawn="1"/>
        </p:nvCxnSpPr>
        <p:spPr>
          <a:xfrm>
            <a:off x="8477987" y="1857798"/>
            <a:ext cx="0" cy="298128"/>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46" name="TextBox 45">
            <a:extLst>
              <a:ext uri="{FF2B5EF4-FFF2-40B4-BE49-F238E27FC236}">
                <a16:creationId xmlns:a16="http://schemas.microsoft.com/office/drawing/2014/main" id="{1752093B-AE01-6684-6090-045B628E5BED}"/>
              </a:ext>
            </a:extLst>
          </p:cNvPr>
          <p:cNvSpPr txBox="1"/>
          <p:nvPr userDrawn="1"/>
        </p:nvSpPr>
        <p:spPr>
          <a:xfrm>
            <a:off x="8802541" y="5064632"/>
            <a:ext cx="1297184" cy="5027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2020</a:t>
            </a:r>
          </a:p>
          <a:p>
            <a:pPr marL="0" algn="l" defTabSz="914400" rtl="0" eaLnBrk="1" latinLnBrk="0" hangingPunct="1"/>
            <a:r>
              <a:rPr lang="en-US" sz="1000" b="0" kern="1200" dirty="0">
                <a:solidFill>
                  <a:srgbClr val="231F20"/>
                </a:solidFill>
                <a:latin typeface="+mn-lt"/>
                <a:ea typeface="+mn-ea"/>
                <a:cs typeface="+mn-cs"/>
              </a:rPr>
              <a:t>Temasek follow on investment of $120M</a:t>
            </a:r>
          </a:p>
        </p:txBody>
      </p:sp>
      <p:cxnSp>
        <p:nvCxnSpPr>
          <p:cNvPr id="47" name="Straight Connector 46">
            <a:extLst>
              <a:ext uri="{FF2B5EF4-FFF2-40B4-BE49-F238E27FC236}">
                <a16:creationId xmlns:a16="http://schemas.microsoft.com/office/drawing/2014/main" id="{C7E52A0C-9F81-69FD-9360-E7571180E54E}"/>
              </a:ext>
            </a:extLst>
          </p:cNvPr>
          <p:cNvCxnSpPr>
            <a:cxnSpLocks/>
          </p:cNvCxnSpPr>
          <p:nvPr userDrawn="1"/>
        </p:nvCxnSpPr>
        <p:spPr>
          <a:xfrm flipV="1">
            <a:off x="8141216" y="2334434"/>
            <a:ext cx="0" cy="3005338"/>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48" name="Rectangle 47">
            <a:extLst>
              <a:ext uri="{FF2B5EF4-FFF2-40B4-BE49-F238E27FC236}">
                <a16:creationId xmlns:a16="http://schemas.microsoft.com/office/drawing/2014/main" id="{B15BA047-1689-4E01-6731-1FF89F9A2532}"/>
              </a:ext>
            </a:extLst>
          </p:cNvPr>
          <p:cNvSpPr/>
          <p:nvPr userDrawn="1"/>
        </p:nvSpPr>
        <p:spPr>
          <a:xfrm>
            <a:off x="8068643" y="2263522"/>
            <a:ext cx="145146" cy="145144"/>
          </a:xfrm>
          <a:prstGeom prst="rect">
            <a:avLst/>
          </a:prstGeom>
          <a:solidFill>
            <a:schemeClr val="accent6"/>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49" name="TextBox 48">
            <a:extLst>
              <a:ext uri="{FF2B5EF4-FFF2-40B4-BE49-F238E27FC236}">
                <a16:creationId xmlns:a16="http://schemas.microsoft.com/office/drawing/2014/main" id="{DBF9CA13-ED27-EA33-3551-2505E17A922C}"/>
              </a:ext>
            </a:extLst>
          </p:cNvPr>
          <p:cNvSpPr txBox="1"/>
          <p:nvPr userDrawn="1"/>
        </p:nvSpPr>
        <p:spPr>
          <a:xfrm>
            <a:off x="8068643" y="5450476"/>
            <a:ext cx="1164814" cy="5027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2020</a:t>
            </a:r>
          </a:p>
          <a:p>
            <a:r>
              <a:rPr lang="en-US" sz="1000" dirty="0">
                <a:latin typeface="+mn-lt"/>
              </a:rPr>
              <a:t>Acquired </a:t>
            </a:r>
          </a:p>
          <a:p>
            <a:r>
              <a:rPr lang="en-US" sz="1000" dirty="0">
                <a:latin typeface="+mn-lt"/>
              </a:rPr>
              <a:t>Advalent healthcare</a:t>
            </a:r>
          </a:p>
        </p:txBody>
      </p:sp>
      <p:sp>
        <p:nvSpPr>
          <p:cNvPr id="50" name="TextBox 49">
            <a:extLst>
              <a:ext uri="{FF2B5EF4-FFF2-40B4-BE49-F238E27FC236}">
                <a16:creationId xmlns:a16="http://schemas.microsoft.com/office/drawing/2014/main" id="{B8A5E825-3C35-1ED7-DD55-8D2568156911}"/>
              </a:ext>
            </a:extLst>
          </p:cNvPr>
          <p:cNvSpPr txBox="1"/>
          <p:nvPr userDrawn="1"/>
        </p:nvSpPr>
        <p:spPr>
          <a:xfrm>
            <a:off x="9911051" y="4200740"/>
            <a:ext cx="1242511" cy="3488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2022</a:t>
            </a:r>
          </a:p>
          <a:p>
            <a:pPr lvl="0">
              <a:spcAft>
                <a:spcPts val="200"/>
              </a:spcAft>
              <a:defRPr/>
            </a:pPr>
            <a:r>
              <a:rPr lang="en-US" sz="1000" b="0" dirty="0">
                <a:solidFill>
                  <a:srgbClr val="231F20"/>
                </a:solidFill>
                <a:latin typeface="+mn-lt"/>
                <a:cs typeface="Arial"/>
              </a:rPr>
              <a:t>30,000+ employees</a:t>
            </a:r>
            <a:endParaRPr kumimoji="0" lang="en-US" sz="900" b="0" i="0" u="none" strike="noStrike" kern="1200" cap="none" spc="0" normalizeH="0" baseline="0" noProof="0" dirty="0">
              <a:ln>
                <a:noFill/>
              </a:ln>
              <a:solidFill>
                <a:srgbClr val="231F20"/>
              </a:solidFill>
              <a:effectLst/>
              <a:uLnTx/>
              <a:uFillTx/>
              <a:latin typeface="+mn-lt"/>
            </a:endParaRPr>
          </a:p>
        </p:txBody>
      </p:sp>
      <p:cxnSp>
        <p:nvCxnSpPr>
          <p:cNvPr id="51" name="Straight Connector 50">
            <a:extLst>
              <a:ext uri="{FF2B5EF4-FFF2-40B4-BE49-F238E27FC236}">
                <a16:creationId xmlns:a16="http://schemas.microsoft.com/office/drawing/2014/main" id="{135A4D86-948F-9F7E-ADED-81036C9CEA9A}"/>
              </a:ext>
            </a:extLst>
          </p:cNvPr>
          <p:cNvCxnSpPr>
            <a:cxnSpLocks/>
          </p:cNvCxnSpPr>
          <p:nvPr userDrawn="1"/>
        </p:nvCxnSpPr>
        <p:spPr>
          <a:xfrm flipV="1">
            <a:off x="386958" y="4942445"/>
            <a:ext cx="0" cy="259152"/>
          </a:xfrm>
          <a:prstGeom prst="line">
            <a:avLst/>
          </a:prstGeom>
          <a:ln w="12700" cap="sq">
            <a:solidFill>
              <a:srgbClr val="231F20"/>
            </a:solidFill>
          </a:ln>
        </p:spPr>
        <p:style>
          <a:lnRef idx="1">
            <a:schemeClr val="accent1"/>
          </a:lnRef>
          <a:fillRef idx="0">
            <a:schemeClr val="accent1"/>
          </a:fillRef>
          <a:effectRef idx="0">
            <a:srgbClr val="000000"/>
          </a:effectRef>
          <a:fontRef idx="minor">
            <a:schemeClr val="bg1"/>
          </a:fontRef>
        </p:style>
      </p:cxnSp>
      <p:sp>
        <p:nvSpPr>
          <p:cNvPr id="52" name="TextBox 51">
            <a:extLst>
              <a:ext uri="{FF2B5EF4-FFF2-40B4-BE49-F238E27FC236}">
                <a16:creationId xmlns:a16="http://schemas.microsoft.com/office/drawing/2014/main" id="{7540C531-695B-0FC4-833C-6C3920B1DBCA}"/>
              </a:ext>
            </a:extLst>
          </p:cNvPr>
          <p:cNvSpPr txBox="1"/>
          <p:nvPr userDrawn="1"/>
        </p:nvSpPr>
        <p:spPr>
          <a:xfrm>
            <a:off x="645312" y="3660228"/>
            <a:ext cx="929571" cy="5027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Aft>
                <a:spcPts val="200"/>
              </a:spcAft>
              <a:buClrTx/>
              <a:buSzTx/>
              <a:buFontTx/>
              <a:buNone/>
              <a:tabLst/>
              <a:defRPr/>
            </a:pPr>
            <a:r>
              <a:rPr kumimoji="0" lang="en-US" sz="1100" b="1" i="0" u="none" strike="noStrike" kern="1200" cap="none" spc="0" normalizeH="0" baseline="0" dirty="0">
                <a:ln>
                  <a:noFill/>
                </a:ln>
                <a:solidFill>
                  <a:srgbClr val="231F20"/>
                </a:solidFill>
                <a:effectLst/>
                <a:uLnTx/>
                <a:uFillTx/>
                <a:latin typeface="+mn-lt"/>
                <a:ea typeface="+mn-ea"/>
                <a:cs typeface="+mn-cs"/>
              </a:rPr>
              <a:t>1999</a:t>
            </a:r>
          </a:p>
          <a:p>
            <a:r>
              <a:rPr lang="en-US" sz="1000" b="0" dirty="0">
                <a:solidFill>
                  <a:srgbClr val="231F20"/>
                </a:solidFill>
                <a:latin typeface="+mn-lt"/>
              </a:rPr>
              <a:t>Born digital with 14 employees</a:t>
            </a:r>
          </a:p>
        </p:txBody>
      </p:sp>
      <p:sp>
        <p:nvSpPr>
          <p:cNvPr id="53" name="Rectangle 52">
            <a:extLst>
              <a:ext uri="{FF2B5EF4-FFF2-40B4-BE49-F238E27FC236}">
                <a16:creationId xmlns:a16="http://schemas.microsoft.com/office/drawing/2014/main" id="{07AF3D00-547D-A992-D1D6-45381BF4353B}"/>
              </a:ext>
            </a:extLst>
          </p:cNvPr>
          <p:cNvSpPr/>
          <p:nvPr userDrawn="1"/>
        </p:nvSpPr>
        <p:spPr>
          <a:xfrm>
            <a:off x="314385" y="4817161"/>
            <a:ext cx="145146" cy="145144"/>
          </a:xfrm>
          <a:prstGeom prst="rect">
            <a:avLst/>
          </a:prstGeom>
          <a:solidFill>
            <a:schemeClr val="tx2"/>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54" name="TextBox 53">
            <a:extLst>
              <a:ext uri="{FF2B5EF4-FFF2-40B4-BE49-F238E27FC236}">
                <a16:creationId xmlns:a16="http://schemas.microsoft.com/office/drawing/2014/main" id="{CA0824AE-9F5E-CC76-7281-E876F49CF182}"/>
              </a:ext>
            </a:extLst>
          </p:cNvPr>
          <p:cNvSpPr txBox="1"/>
          <p:nvPr userDrawn="1"/>
        </p:nvSpPr>
        <p:spPr>
          <a:xfrm>
            <a:off x="4964057" y="1888451"/>
            <a:ext cx="773710" cy="50270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2016</a:t>
            </a:r>
          </a:p>
          <a:p>
            <a:r>
              <a:rPr lang="en-US" sz="1000" dirty="0">
                <a:latin typeface="+mn-lt"/>
              </a:rPr>
              <a:t>Acquired BlueConch</a:t>
            </a:r>
          </a:p>
        </p:txBody>
      </p:sp>
      <p:cxnSp>
        <p:nvCxnSpPr>
          <p:cNvPr id="55" name="Straight Connector 54">
            <a:extLst>
              <a:ext uri="{FF2B5EF4-FFF2-40B4-BE49-F238E27FC236}">
                <a16:creationId xmlns:a16="http://schemas.microsoft.com/office/drawing/2014/main" id="{B9751941-3676-6228-C79D-0609275ABD99}"/>
              </a:ext>
            </a:extLst>
          </p:cNvPr>
          <p:cNvCxnSpPr>
            <a:cxnSpLocks/>
          </p:cNvCxnSpPr>
          <p:nvPr userDrawn="1"/>
        </p:nvCxnSpPr>
        <p:spPr>
          <a:xfrm flipV="1">
            <a:off x="5033622" y="2481568"/>
            <a:ext cx="0" cy="939348"/>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56" name="Rectangle 55">
            <a:extLst>
              <a:ext uri="{FF2B5EF4-FFF2-40B4-BE49-F238E27FC236}">
                <a16:creationId xmlns:a16="http://schemas.microsoft.com/office/drawing/2014/main" id="{8E332CCA-2974-852F-0312-D53639F35555}"/>
              </a:ext>
            </a:extLst>
          </p:cNvPr>
          <p:cNvSpPr/>
          <p:nvPr userDrawn="1"/>
        </p:nvSpPr>
        <p:spPr>
          <a:xfrm>
            <a:off x="4964057" y="3382877"/>
            <a:ext cx="145146" cy="145144"/>
          </a:xfrm>
          <a:prstGeom prst="rect">
            <a:avLst/>
          </a:prstGeom>
          <a:solidFill>
            <a:schemeClr val="accent6"/>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57" name="TextBox 56">
            <a:extLst>
              <a:ext uri="{FF2B5EF4-FFF2-40B4-BE49-F238E27FC236}">
                <a16:creationId xmlns:a16="http://schemas.microsoft.com/office/drawing/2014/main" id="{506ED213-D898-C0DD-E48C-AADE55734E26}"/>
              </a:ext>
            </a:extLst>
          </p:cNvPr>
          <p:cNvSpPr txBox="1"/>
          <p:nvPr userDrawn="1"/>
        </p:nvSpPr>
        <p:spPr>
          <a:xfrm>
            <a:off x="4359273" y="3999766"/>
            <a:ext cx="1161552" cy="3488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2014</a:t>
            </a:r>
          </a:p>
          <a:p>
            <a:r>
              <a:rPr lang="en-US" sz="1000" dirty="0">
                <a:latin typeface="+mn-lt"/>
              </a:rPr>
              <a:t>Acquired Moonraft</a:t>
            </a:r>
          </a:p>
        </p:txBody>
      </p:sp>
      <p:cxnSp>
        <p:nvCxnSpPr>
          <p:cNvPr id="58" name="Straight Connector 57">
            <a:extLst>
              <a:ext uri="{FF2B5EF4-FFF2-40B4-BE49-F238E27FC236}">
                <a16:creationId xmlns:a16="http://schemas.microsoft.com/office/drawing/2014/main" id="{FCCCF105-C9C3-31F7-1364-D604B7D8408B}"/>
              </a:ext>
            </a:extLst>
          </p:cNvPr>
          <p:cNvCxnSpPr>
            <a:cxnSpLocks/>
          </p:cNvCxnSpPr>
          <p:nvPr userDrawn="1"/>
        </p:nvCxnSpPr>
        <p:spPr>
          <a:xfrm flipV="1">
            <a:off x="4431846" y="3607399"/>
            <a:ext cx="0" cy="338769"/>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59" name="Rectangle 58">
            <a:extLst>
              <a:ext uri="{FF2B5EF4-FFF2-40B4-BE49-F238E27FC236}">
                <a16:creationId xmlns:a16="http://schemas.microsoft.com/office/drawing/2014/main" id="{068745C7-BD13-ECB6-7B9D-393CB8D4B593}"/>
              </a:ext>
            </a:extLst>
          </p:cNvPr>
          <p:cNvSpPr/>
          <p:nvPr userDrawn="1"/>
        </p:nvSpPr>
        <p:spPr>
          <a:xfrm>
            <a:off x="4359273" y="3508398"/>
            <a:ext cx="145146" cy="145144"/>
          </a:xfrm>
          <a:prstGeom prst="rect">
            <a:avLst/>
          </a:prstGeom>
          <a:solidFill>
            <a:schemeClr val="accent6"/>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60" name="TextBox 59">
            <a:extLst>
              <a:ext uri="{FF2B5EF4-FFF2-40B4-BE49-F238E27FC236}">
                <a16:creationId xmlns:a16="http://schemas.microsoft.com/office/drawing/2014/main" id="{3A878223-05C9-2FF9-BF67-727B5E9A61BD}"/>
              </a:ext>
            </a:extLst>
          </p:cNvPr>
          <p:cNvSpPr txBox="1"/>
          <p:nvPr userDrawn="1"/>
        </p:nvSpPr>
        <p:spPr>
          <a:xfrm>
            <a:off x="10258645" y="3224331"/>
            <a:ext cx="985941" cy="875817"/>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2023</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1F20"/>
                </a:solidFill>
                <a:effectLst/>
                <a:uLnTx/>
                <a:uFillTx/>
                <a:latin typeface="+mn-lt"/>
                <a:ea typeface="+mn-ea"/>
                <a:cs typeface="+mn-cs"/>
              </a:rPr>
              <a:t>Acquired</a:t>
            </a:r>
          </a:p>
          <a:p>
            <a:pPr marL="118872" indent="-118872">
              <a:lnSpc>
                <a:spcPct val="110000"/>
              </a:lnSpc>
              <a:spcBef>
                <a:spcPts val="0"/>
              </a:spcBef>
              <a:spcAft>
                <a:spcPts val="0"/>
              </a:spcAft>
              <a:buFont typeface="Arial" panose="020B0604020202020204" pitchFamily="34" charset="0"/>
              <a:buChar char="•"/>
            </a:pPr>
            <a:r>
              <a:rPr lang="en-US" sz="1000" b="0" dirty="0">
                <a:solidFill>
                  <a:srgbClr val="231F20"/>
                </a:solidFill>
                <a:latin typeface="+mn-lt"/>
              </a:rPr>
              <a:t>Prodigy Labs</a:t>
            </a:r>
          </a:p>
          <a:p>
            <a:pPr marL="118872" indent="-118872">
              <a:lnSpc>
                <a:spcPct val="110000"/>
              </a:lnSpc>
              <a:spcBef>
                <a:spcPts val="0"/>
              </a:spcBef>
              <a:spcAft>
                <a:spcPts val="0"/>
              </a:spcAft>
              <a:buFont typeface="Arial" panose="020B0604020202020204" pitchFamily="34" charset="0"/>
              <a:buChar char="•"/>
            </a:pPr>
            <a:r>
              <a:rPr lang="en-US" sz="1000" b="0" dirty="0">
                <a:solidFill>
                  <a:srgbClr val="231F20"/>
                </a:solidFill>
                <a:latin typeface="+mn-lt"/>
              </a:rPr>
              <a:t>Advantasure</a:t>
            </a:r>
          </a:p>
          <a:p>
            <a:pPr marL="118872" indent="-118872">
              <a:lnSpc>
                <a:spcPct val="110000"/>
              </a:lnSpc>
              <a:spcBef>
                <a:spcPts val="0"/>
              </a:spcBef>
              <a:spcAft>
                <a:spcPts val="600"/>
              </a:spcAft>
              <a:buFont typeface="Arial" panose="020B0604020202020204" pitchFamily="34" charset="0"/>
              <a:buChar char="•"/>
            </a:pPr>
            <a:r>
              <a:rPr lang="en-US" sz="1000" b="0" dirty="0">
                <a:solidFill>
                  <a:srgbClr val="231F20"/>
                </a:solidFill>
                <a:latin typeface="+mn-lt"/>
              </a:rPr>
              <a:t>MobileComm</a:t>
            </a:r>
          </a:p>
        </p:txBody>
      </p:sp>
      <p:cxnSp>
        <p:nvCxnSpPr>
          <p:cNvPr id="61" name="Straight Connector 60">
            <a:extLst>
              <a:ext uri="{FF2B5EF4-FFF2-40B4-BE49-F238E27FC236}">
                <a16:creationId xmlns:a16="http://schemas.microsoft.com/office/drawing/2014/main" id="{429FD5FA-62DA-4B8F-AFC6-D9DFF2B35EF1}"/>
              </a:ext>
            </a:extLst>
          </p:cNvPr>
          <p:cNvCxnSpPr>
            <a:cxnSpLocks/>
          </p:cNvCxnSpPr>
          <p:nvPr userDrawn="1"/>
        </p:nvCxnSpPr>
        <p:spPr>
          <a:xfrm flipV="1">
            <a:off x="10331217" y="1590631"/>
            <a:ext cx="0" cy="1509970"/>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62" name="Rectangle 61">
            <a:extLst>
              <a:ext uri="{FF2B5EF4-FFF2-40B4-BE49-F238E27FC236}">
                <a16:creationId xmlns:a16="http://schemas.microsoft.com/office/drawing/2014/main" id="{43ADF280-CBA0-B30A-9F89-D7B94B9BB1F2}"/>
              </a:ext>
            </a:extLst>
          </p:cNvPr>
          <p:cNvSpPr/>
          <p:nvPr userDrawn="1"/>
        </p:nvSpPr>
        <p:spPr>
          <a:xfrm>
            <a:off x="10258644" y="1491630"/>
            <a:ext cx="145146" cy="145144"/>
          </a:xfrm>
          <a:prstGeom prst="rect">
            <a:avLst/>
          </a:prstGeom>
          <a:solidFill>
            <a:schemeClr val="accent6"/>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63" name="TextBox 62">
            <a:extLst>
              <a:ext uri="{FF2B5EF4-FFF2-40B4-BE49-F238E27FC236}">
                <a16:creationId xmlns:a16="http://schemas.microsoft.com/office/drawing/2014/main" id="{6036B0A9-DCB1-57D3-592D-AD11E280A50E}"/>
              </a:ext>
            </a:extLst>
          </p:cNvPr>
          <p:cNvSpPr txBox="1"/>
          <p:nvPr userDrawn="1"/>
        </p:nvSpPr>
        <p:spPr>
          <a:xfrm>
            <a:off x="346451" y="5285922"/>
            <a:ext cx="1620834" cy="720710"/>
          </a:xfrm>
          <a:prstGeom prst="rect">
            <a:avLst/>
          </a:prstGeom>
          <a:noFill/>
        </p:spPr>
        <p:txBody>
          <a:bodyPr wrap="square" lIns="0" tIns="0" rIns="0" bIns="0" rtlCol="0">
            <a:spAutoFit/>
          </a:bodyPr>
          <a:lstStyle/>
          <a:p>
            <a:pPr marL="0" marR="0" lvl="0" indent="0" defTabSz="914400" rtl="0" eaLnBrk="1" fontAlgn="auto" latinLnBrk="0" hangingPunct="1">
              <a:lnSpc>
                <a:spcPct val="100000"/>
              </a:lnSpc>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1999</a:t>
            </a:r>
          </a:p>
          <a:p>
            <a:pPr>
              <a:spcBef>
                <a:spcPts val="0"/>
              </a:spcBef>
              <a:spcAft>
                <a:spcPts val="0"/>
              </a:spcAft>
            </a:pPr>
            <a:r>
              <a:rPr lang="en-US" sz="1000" b="0" dirty="0">
                <a:solidFill>
                  <a:srgbClr val="231F20"/>
                </a:solidFill>
                <a:latin typeface="+mn-lt"/>
              </a:rPr>
              <a:t>Founded in Aliso Viejo, CA and Trivandrum, India</a:t>
            </a:r>
          </a:p>
          <a:p>
            <a:pPr>
              <a:spcBef>
                <a:spcPts val="300"/>
              </a:spcBef>
              <a:spcAft>
                <a:spcPts val="0"/>
              </a:spcAft>
            </a:pPr>
            <a:r>
              <a:rPr lang="en-US" sz="1000" b="0" dirty="0">
                <a:solidFill>
                  <a:srgbClr val="231F20"/>
                </a:solidFill>
                <a:latin typeface="+mn-lt"/>
              </a:rPr>
              <a:t>Majority-owned by family </a:t>
            </a:r>
          </a:p>
        </p:txBody>
      </p:sp>
      <p:cxnSp>
        <p:nvCxnSpPr>
          <p:cNvPr id="64" name="Straight Connector 63">
            <a:extLst>
              <a:ext uri="{FF2B5EF4-FFF2-40B4-BE49-F238E27FC236}">
                <a16:creationId xmlns:a16="http://schemas.microsoft.com/office/drawing/2014/main" id="{15ED71A7-5CE9-F959-2C5A-7636676ED42F}"/>
              </a:ext>
            </a:extLst>
          </p:cNvPr>
          <p:cNvCxnSpPr>
            <a:cxnSpLocks/>
          </p:cNvCxnSpPr>
          <p:nvPr userDrawn="1"/>
        </p:nvCxnSpPr>
        <p:spPr>
          <a:xfrm flipV="1">
            <a:off x="682617" y="4238413"/>
            <a:ext cx="0" cy="457200"/>
          </a:xfrm>
          <a:prstGeom prst="line">
            <a:avLst/>
          </a:prstGeom>
          <a:ln w="12700" cap="sq">
            <a:solidFill>
              <a:srgbClr val="231F20"/>
            </a:solidFill>
          </a:ln>
        </p:spPr>
        <p:style>
          <a:lnRef idx="1">
            <a:schemeClr val="accent1"/>
          </a:lnRef>
          <a:fillRef idx="0">
            <a:schemeClr val="accent1"/>
          </a:fillRef>
          <a:effectRef idx="0">
            <a:srgbClr val="000000"/>
          </a:effectRef>
          <a:fontRef idx="minor">
            <a:schemeClr val="bg1"/>
          </a:fontRef>
        </p:style>
      </p:cxnSp>
      <p:sp>
        <p:nvSpPr>
          <p:cNvPr id="66" name="TextBox 65">
            <a:extLst>
              <a:ext uri="{FF2B5EF4-FFF2-40B4-BE49-F238E27FC236}">
                <a16:creationId xmlns:a16="http://schemas.microsoft.com/office/drawing/2014/main" id="{FDE5F236-C813-FCE8-5426-7D1F8A179BC9}"/>
              </a:ext>
            </a:extLst>
          </p:cNvPr>
          <p:cNvSpPr txBox="1"/>
          <p:nvPr userDrawn="1"/>
        </p:nvSpPr>
        <p:spPr>
          <a:xfrm>
            <a:off x="6451103" y="4241355"/>
            <a:ext cx="917101" cy="528350"/>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2017</a:t>
            </a:r>
          </a:p>
          <a:p>
            <a:pPr>
              <a:spcAft>
                <a:spcPts val="200"/>
              </a:spcAft>
              <a:defRPr/>
            </a:pPr>
            <a:r>
              <a:rPr lang="en-US" sz="1000" dirty="0">
                <a:latin typeface="+mn-lt"/>
              </a:rPr>
              <a:t>Acquired </a:t>
            </a:r>
          </a:p>
          <a:p>
            <a:pPr>
              <a:spcAft>
                <a:spcPts val="200"/>
              </a:spcAft>
              <a:defRPr/>
            </a:pPr>
            <a:r>
              <a:rPr lang="en-US" sz="1000" dirty="0">
                <a:latin typeface="+mn-lt"/>
              </a:rPr>
              <a:t>Round Feather </a:t>
            </a:r>
          </a:p>
        </p:txBody>
      </p:sp>
      <p:cxnSp>
        <p:nvCxnSpPr>
          <p:cNvPr id="67" name="Straight Connector 66">
            <a:extLst>
              <a:ext uri="{FF2B5EF4-FFF2-40B4-BE49-F238E27FC236}">
                <a16:creationId xmlns:a16="http://schemas.microsoft.com/office/drawing/2014/main" id="{80B35D4F-7367-5EF6-E6C2-E413316AA3CF}"/>
              </a:ext>
            </a:extLst>
          </p:cNvPr>
          <p:cNvCxnSpPr>
            <a:cxnSpLocks/>
          </p:cNvCxnSpPr>
          <p:nvPr userDrawn="1"/>
        </p:nvCxnSpPr>
        <p:spPr>
          <a:xfrm flipV="1">
            <a:off x="9266150" y="2107067"/>
            <a:ext cx="0" cy="2292986"/>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68" name="TextBox 67">
            <a:extLst>
              <a:ext uri="{FF2B5EF4-FFF2-40B4-BE49-F238E27FC236}">
                <a16:creationId xmlns:a16="http://schemas.microsoft.com/office/drawing/2014/main" id="{A544AEF0-66FF-FCEF-AB14-8DB967410F26}"/>
              </a:ext>
            </a:extLst>
          </p:cNvPr>
          <p:cNvSpPr txBox="1"/>
          <p:nvPr userDrawn="1"/>
        </p:nvSpPr>
        <p:spPr>
          <a:xfrm>
            <a:off x="9193577" y="4475798"/>
            <a:ext cx="1001145" cy="34881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2020</a:t>
            </a:r>
          </a:p>
          <a:p>
            <a:pPr marL="0" algn="l" defTabSz="914400" rtl="0" eaLnBrk="1" latinLnBrk="0" hangingPunct="1"/>
            <a:r>
              <a:rPr lang="en-US" sz="1000" b="0" kern="1200" dirty="0">
                <a:solidFill>
                  <a:srgbClr val="231F20"/>
                </a:solidFill>
                <a:latin typeface="+mn-lt"/>
                <a:ea typeface="+mn-ea"/>
                <a:cs typeface="+mn-cs"/>
              </a:rPr>
              <a:t>Revenue of $1B</a:t>
            </a:r>
          </a:p>
        </p:txBody>
      </p:sp>
      <p:sp>
        <p:nvSpPr>
          <p:cNvPr id="69" name="Rectangle 68">
            <a:extLst>
              <a:ext uri="{FF2B5EF4-FFF2-40B4-BE49-F238E27FC236}">
                <a16:creationId xmlns:a16="http://schemas.microsoft.com/office/drawing/2014/main" id="{70B0280A-70C5-6ED3-592F-6BBEC5EA5378}"/>
              </a:ext>
            </a:extLst>
          </p:cNvPr>
          <p:cNvSpPr/>
          <p:nvPr userDrawn="1"/>
        </p:nvSpPr>
        <p:spPr>
          <a:xfrm>
            <a:off x="610044" y="4698614"/>
            <a:ext cx="145146" cy="145144"/>
          </a:xfrm>
          <a:prstGeom prst="rect">
            <a:avLst/>
          </a:prstGeom>
          <a:solidFill>
            <a:schemeClr val="accent2"/>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cxnSp>
        <p:nvCxnSpPr>
          <p:cNvPr id="70" name="Straight Connector 69">
            <a:extLst>
              <a:ext uri="{FF2B5EF4-FFF2-40B4-BE49-F238E27FC236}">
                <a16:creationId xmlns:a16="http://schemas.microsoft.com/office/drawing/2014/main" id="{1895E2D0-C2F0-A1E7-35F9-BA11524CB3FA}"/>
              </a:ext>
            </a:extLst>
          </p:cNvPr>
          <p:cNvCxnSpPr>
            <a:cxnSpLocks/>
          </p:cNvCxnSpPr>
          <p:nvPr userDrawn="1"/>
        </p:nvCxnSpPr>
        <p:spPr>
          <a:xfrm flipV="1">
            <a:off x="3556271" y="4135861"/>
            <a:ext cx="0" cy="640080"/>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71" name="Rectangle 70">
            <a:extLst>
              <a:ext uri="{FF2B5EF4-FFF2-40B4-BE49-F238E27FC236}">
                <a16:creationId xmlns:a16="http://schemas.microsoft.com/office/drawing/2014/main" id="{10FB591C-91CF-DD99-4201-251554BA473E}"/>
              </a:ext>
            </a:extLst>
          </p:cNvPr>
          <p:cNvSpPr/>
          <p:nvPr userDrawn="1"/>
        </p:nvSpPr>
        <p:spPr>
          <a:xfrm>
            <a:off x="3493530" y="3995529"/>
            <a:ext cx="145146" cy="145144"/>
          </a:xfrm>
          <a:prstGeom prst="rect">
            <a:avLst/>
          </a:prstGeom>
          <a:solidFill>
            <a:schemeClr val="accent2"/>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cxnSp>
        <p:nvCxnSpPr>
          <p:cNvPr id="72" name="Straight Connector 71">
            <a:extLst>
              <a:ext uri="{FF2B5EF4-FFF2-40B4-BE49-F238E27FC236}">
                <a16:creationId xmlns:a16="http://schemas.microsoft.com/office/drawing/2014/main" id="{9975BF37-D6E6-C6EA-FF89-29748E975164}"/>
              </a:ext>
            </a:extLst>
          </p:cNvPr>
          <p:cNvCxnSpPr>
            <a:cxnSpLocks/>
          </p:cNvCxnSpPr>
          <p:nvPr userDrawn="1"/>
        </p:nvCxnSpPr>
        <p:spPr>
          <a:xfrm flipH="1" flipV="1">
            <a:off x="4018144" y="3159559"/>
            <a:ext cx="1746" cy="579573"/>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73" name="Rectangle 72">
            <a:extLst>
              <a:ext uri="{FF2B5EF4-FFF2-40B4-BE49-F238E27FC236}">
                <a16:creationId xmlns:a16="http://schemas.microsoft.com/office/drawing/2014/main" id="{58CA81BD-8533-81B0-EE20-45193416DBCF}"/>
              </a:ext>
            </a:extLst>
          </p:cNvPr>
          <p:cNvSpPr/>
          <p:nvPr userDrawn="1"/>
        </p:nvSpPr>
        <p:spPr>
          <a:xfrm>
            <a:off x="3947317" y="3733816"/>
            <a:ext cx="145146" cy="145144"/>
          </a:xfrm>
          <a:prstGeom prst="rect">
            <a:avLst/>
          </a:prstGeom>
          <a:solidFill>
            <a:schemeClr val="accent2"/>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r>
              <a:rPr lang="en-US" sz="2000" dirty="0">
                <a:latin typeface="+mn-lt"/>
              </a:rPr>
              <a:t> </a:t>
            </a:r>
            <a:endParaRPr lang="en-UA" sz="2000" dirty="0">
              <a:latin typeface="+mn-lt"/>
            </a:endParaRPr>
          </a:p>
        </p:txBody>
      </p:sp>
      <p:cxnSp>
        <p:nvCxnSpPr>
          <p:cNvPr id="74" name="Straight Connector 73">
            <a:extLst>
              <a:ext uri="{FF2B5EF4-FFF2-40B4-BE49-F238E27FC236}">
                <a16:creationId xmlns:a16="http://schemas.microsoft.com/office/drawing/2014/main" id="{AD530D35-94EC-F886-E58C-11D55DA445F6}"/>
              </a:ext>
            </a:extLst>
          </p:cNvPr>
          <p:cNvCxnSpPr>
            <a:cxnSpLocks/>
          </p:cNvCxnSpPr>
          <p:nvPr userDrawn="1"/>
        </p:nvCxnSpPr>
        <p:spPr>
          <a:xfrm flipV="1">
            <a:off x="6225949" y="3100601"/>
            <a:ext cx="0" cy="2093681"/>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75" name="Rectangle 74">
            <a:extLst>
              <a:ext uri="{FF2B5EF4-FFF2-40B4-BE49-F238E27FC236}">
                <a16:creationId xmlns:a16="http://schemas.microsoft.com/office/drawing/2014/main" id="{D0D5BEA2-9BB4-D01B-20CF-1B8929538A15}"/>
              </a:ext>
            </a:extLst>
          </p:cNvPr>
          <p:cNvSpPr/>
          <p:nvPr userDrawn="1"/>
        </p:nvSpPr>
        <p:spPr>
          <a:xfrm>
            <a:off x="6153376" y="2955457"/>
            <a:ext cx="145146" cy="145144"/>
          </a:xfrm>
          <a:prstGeom prst="rect">
            <a:avLst/>
          </a:prstGeom>
          <a:solidFill>
            <a:schemeClr val="accent6"/>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cxnSp>
        <p:nvCxnSpPr>
          <p:cNvPr id="76" name="Straight Connector 75">
            <a:extLst>
              <a:ext uri="{FF2B5EF4-FFF2-40B4-BE49-F238E27FC236}">
                <a16:creationId xmlns:a16="http://schemas.microsoft.com/office/drawing/2014/main" id="{EFFCC117-146B-5DCF-A2F9-A2509500EE06}"/>
              </a:ext>
            </a:extLst>
          </p:cNvPr>
          <p:cNvCxnSpPr>
            <a:cxnSpLocks/>
          </p:cNvCxnSpPr>
          <p:nvPr userDrawn="1"/>
        </p:nvCxnSpPr>
        <p:spPr>
          <a:xfrm flipV="1">
            <a:off x="6519386" y="2819647"/>
            <a:ext cx="4290" cy="1345173"/>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77" name="Rectangle 76">
            <a:extLst>
              <a:ext uri="{FF2B5EF4-FFF2-40B4-BE49-F238E27FC236}">
                <a16:creationId xmlns:a16="http://schemas.microsoft.com/office/drawing/2014/main" id="{83FDEB83-7401-B50B-09BB-D307F9BEC965}"/>
              </a:ext>
            </a:extLst>
          </p:cNvPr>
          <p:cNvSpPr/>
          <p:nvPr userDrawn="1"/>
        </p:nvSpPr>
        <p:spPr>
          <a:xfrm>
            <a:off x="6451103" y="2674503"/>
            <a:ext cx="145146" cy="145144"/>
          </a:xfrm>
          <a:prstGeom prst="rect">
            <a:avLst/>
          </a:prstGeom>
          <a:solidFill>
            <a:schemeClr val="accent6"/>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cxnSp>
        <p:nvCxnSpPr>
          <p:cNvPr id="78" name="Straight Connector 77">
            <a:extLst>
              <a:ext uri="{FF2B5EF4-FFF2-40B4-BE49-F238E27FC236}">
                <a16:creationId xmlns:a16="http://schemas.microsoft.com/office/drawing/2014/main" id="{B403B19E-5347-E3E4-6393-EF6550A6306F}"/>
              </a:ext>
            </a:extLst>
          </p:cNvPr>
          <p:cNvCxnSpPr>
            <a:cxnSpLocks/>
          </p:cNvCxnSpPr>
          <p:nvPr userDrawn="1"/>
        </p:nvCxnSpPr>
        <p:spPr>
          <a:xfrm flipV="1">
            <a:off x="7754504" y="1202681"/>
            <a:ext cx="0" cy="1127778"/>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79" name="Rectangle 78">
            <a:extLst>
              <a:ext uri="{FF2B5EF4-FFF2-40B4-BE49-F238E27FC236}">
                <a16:creationId xmlns:a16="http://schemas.microsoft.com/office/drawing/2014/main" id="{F1839482-92ED-8ABD-BA1B-21E3F5C93E22}"/>
              </a:ext>
            </a:extLst>
          </p:cNvPr>
          <p:cNvSpPr/>
          <p:nvPr userDrawn="1"/>
        </p:nvSpPr>
        <p:spPr>
          <a:xfrm>
            <a:off x="7681931" y="2301070"/>
            <a:ext cx="145146" cy="145144"/>
          </a:xfrm>
          <a:prstGeom prst="rect">
            <a:avLst/>
          </a:prstGeom>
          <a:solidFill>
            <a:schemeClr val="accent6"/>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80" name="Rectangle 79">
            <a:extLst>
              <a:ext uri="{FF2B5EF4-FFF2-40B4-BE49-F238E27FC236}">
                <a16:creationId xmlns:a16="http://schemas.microsoft.com/office/drawing/2014/main" id="{E3A5915D-0D97-8063-D729-2EDD7443BA24}"/>
              </a:ext>
            </a:extLst>
          </p:cNvPr>
          <p:cNvSpPr/>
          <p:nvPr userDrawn="1"/>
        </p:nvSpPr>
        <p:spPr>
          <a:xfrm>
            <a:off x="8405414" y="2155926"/>
            <a:ext cx="145146" cy="145144"/>
          </a:xfrm>
          <a:prstGeom prst="rect">
            <a:avLst/>
          </a:prstGeom>
          <a:solidFill>
            <a:schemeClr val="tx2"/>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cxnSp>
        <p:nvCxnSpPr>
          <p:cNvPr id="81" name="Straight Connector 80">
            <a:extLst>
              <a:ext uri="{FF2B5EF4-FFF2-40B4-BE49-F238E27FC236}">
                <a16:creationId xmlns:a16="http://schemas.microsoft.com/office/drawing/2014/main" id="{5A931C29-587F-90F3-B7B4-24EDB1EBBBA0}"/>
              </a:ext>
            </a:extLst>
          </p:cNvPr>
          <p:cNvCxnSpPr>
            <a:cxnSpLocks/>
          </p:cNvCxnSpPr>
          <p:nvPr userDrawn="1"/>
        </p:nvCxnSpPr>
        <p:spPr>
          <a:xfrm flipV="1">
            <a:off x="8864481" y="2214950"/>
            <a:ext cx="0" cy="2747355"/>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82" name="Rectangle 81">
            <a:extLst>
              <a:ext uri="{FF2B5EF4-FFF2-40B4-BE49-F238E27FC236}">
                <a16:creationId xmlns:a16="http://schemas.microsoft.com/office/drawing/2014/main" id="{D03012A3-0D3A-C529-5209-A431488A66AE}"/>
              </a:ext>
            </a:extLst>
          </p:cNvPr>
          <p:cNvSpPr/>
          <p:nvPr userDrawn="1"/>
        </p:nvSpPr>
        <p:spPr>
          <a:xfrm>
            <a:off x="8802541" y="2069806"/>
            <a:ext cx="145146" cy="145144"/>
          </a:xfrm>
          <a:prstGeom prst="rect">
            <a:avLst/>
          </a:prstGeom>
          <a:solidFill>
            <a:schemeClr val="tx2"/>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83" name="Rectangle 82">
            <a:extLst>
              <a:ext uri="{FF2B5EF4-FFF2-40B4-BE49-F238E27FC236}">
                <a16:creationId xmlns:a16="http://schemas.microsoft.com/office/drawing/2014/main" id="{6D434289-72D7-B6B2-0716-9D6DEE022F68}"/>
              </a:ext>
            </a:extLst>
          </p:cNvPr>
          <p:cNvSpPr/>
          <p:nvPr userDrawn="1"/>
        </p:nvSpPr>
        <p:spPr>
          <a:xfrm>
            <a:off x="9193577" y="1956776"/>
            <a:ext cx="145146" cy="145144"/>
          </a:xfrm>
          <a:prstGeom prst="rect">
            <a:avLst/>
          </a:prstGeom>
          <a:solidFill>
            <a:srgbClr val="01B27C"/>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cxnSp>
        <p:nvCxnSpPr>
          <p:cNvPr id="85" name="Straight Connector 84">
            <a:extLst>
              <a:ext uri="{FF2B5EF4-FFF2-40B4-BE49-F238E27FC236}">
                <a16:creationId xmlns:a16="http://schemas.microsoft.com/office/drawing/2014/main" id="{BF27F8AB-3370-DFE0-40B7-794658B6A06F}"/>
              </a:ext>
            </a:extLst>
          </p:cNvPr>
          <p:cNvCxnSpPr>
            <a:cxnSpLocks/>
          </p:cNvCxnSpPr>
          <p:nvPr userDrawn="1"/>
        </p:nvCxnSpPr>
        <p:spPr>
          <a:xfrm flipV="1">
            <a:off x="9611718" y="1280160"/>
            <a:ext cx="0" cy="533168"/>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87" name="Rectangle 86">
            <a:extLst>
              <a:ext uri="{FF2B5EF4-FFF2-40B4-BE49-F238E27FC236}">
                <a16:creationId xmlns:a16="http://schemas.microsoft.com/office/drawing/2014/main" id="{7768FB77-2E31-DBA3-B82B-B7673033A9E8}"/>
              </a:ext>
            </a:extLst>
          </p:cNvPr>
          <p:cNvSpPr/>
          <p:nvPr userDrawn="1"/>
        </p:nvSpPr>
        <p:spPr>
          <a:xfrm>
            <a:off x="9539145" y="1813328"/>
            <a:ext cx="145146" cy="145144"/>
          </a:xfrm>
          <a:prstGeom prst="rect">
            <a:avLst/>
          </a:prstGeom>
          <a:solidFill>
            <a:schemeClr val="tx2"/>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cxnSp>
        <p:nvCxnSpPr>
          <p:cNvPr id="170" name="Straight Connector 169">
            <a:extLst>
              <a:ext uri="{FF2B5EF4-FFF2-40B4-BE49-F238E27FC236}">
                <a16:creationId xmlns:a16="http://schemas.microsoft.com/office/drawing/2014/main" id="{A4BF9D8F-F31C-F669-8B2E-4C106488F3D0}"/>
              </a:ext>
            </a:extLst>
          </p:cNvPr>
          <p:cNvCxnSpPr>
            <a:cxnSpLocks/>
          </p:cNvCxnSpPr>
          <p:nvPr userDrawn="1"/>
        </p:nvCxnSpPr>
        <p:spPr>
          <a:xfrm>
            <a:off x="9983624" y="1823124"/>
            <a:ext cx="0" cy="2244977"/>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171" name="Rectangle 170">
            <a:extLst>
              <a:ext uri="{FF2B5EF4-FFF2-40B4-BE49-F238E27FC236}">
                <a16:creationId xmlns:a16="http://schemas.microsoft.com/office/drawing/2014/main" id="{6440112E-DFFE-DFE1-DD88-1335910F3612}"/>
              </a:ext>
            </a:extLst>
          </p:cNvPr>
          <p:cNvSpPr/>
          <p:nvPr userDrawn="1"/>
        </p:nvSpPr>
        <p:spPr>
          <a:xfrm>
            <a:off x="9911051" y="1677980"/>
            <a:ext cx="145146" cy="145144"/>
          </a:xfrm>
          <a:prstGeom prst="rect">
            <a:avLst/>
          </a:prstGeom>
          <a:solidFill>
            <a:schemeClr val="accent2"/>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
        <p:nvSpPr>
          <p:cNvPr id="172" name="TextBox 171">
            <a:extLst>
              <a:ext uri="{FF2B5EF4-FFF2-40B4-BE49-F238E27FC236}">
                <a16:creationId xmlns:a16="http://schemas.microsoft.com/office/drawing/2014/main" id="{2DC08667-E8D9-FDC5-FE7B-DE8B68B1B56B}"/>
              </a:ext>
            </a:extLst>
          </p:cNvPr>
          <p:cNvSpPr txBox="1"/>
          <p:nvPr userDrawn="1"/>
        </p:nvSpPr>
        <p:spPr>
          <a:xfrm>
            <a:off x="10605754" y="1795019"/>
            <a:ext cx="1441949" cy="1252843"/>
          </a:xfrm>
          <a:prstGeom prst="rect">
            <a:avLst/>
          </a:prstGeom>
          <a:noFill/>
        </p:spPr>
        <p:txBody>
          <a:bodyPr wrap="square" lIns="0" tIns="0" rIns="0" bIns="0" rtlCol="0">
            <a:spAutoFit/>
          </a:bodyPr>
          <a:lstStyle/>
          <a:p>
            <a:pPr marL="0" marR="0" lvl="0" indent="0" algn="l" defTabSz="914400" rtl="0" eaLnBrk="1" fontAlgn="auto" latinLnBrk="0" hangingPunct="1">
              <a:lnSpc>
                <a:spcPct val="110000"/>
              </a:lnSpc>
              <a:spcBef>
                <a:spcPts val="0"/>
              </a:spcBef>
              <a:spcAft>
                <a:spcPts val="200"/>
              </a:spcAft>
              <a:buClrTx/>
              <a:buSzTx/>
              <a:buFontTx/>
              <a:buNone/>
              <a:tabLst/>
              <a:defRPr/>
            </a:pPr>
            <a:r>
              <a:rPr kumimoji="0" lang="en-US" sz="1100" b="1" i="0" u="none" strike="noStrike" kern="1200" cap="none" spc="0" normalizeH="0" baseline="0" noProof="0" dirty="0">
                <a:ln>
                  <a:noFill/>
                </a:ln>
                <a:solidFill>
                  <a:srgbClr val="231F20"/>
                </a:solidFill>
                <a:effectLst/>
                <a:uLnTx/>
                <a:uFillTx/>
                <a:latin typeface="+mn-lt"/>
                <a:ea typeface="+mn-ea"/>
                <a:cs typeface="+mn-cs"/>
              </a:rPr>
              <a:t>2024</a:t>
            </a:r>
          </a:p>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231F20"/>
                </a:solidFill>
                <a:effectLst/>
                <a:uLnTx/>
                <a:uFillTx/>
                <a:latin typeface="+mn-lt"/>
                <a:ea typeface="+mn-ea"/>
                <a:cs typeface="+mn-cs"/>
              </a:rPr>
              <a:t>Acquired</a:t>
            </a:r>
          </a:p>
          <a:p>
            <a:pPr marL="118872" indent="-118872">
              <a:lnSpc>
                <a:spcPct val="110000"/>
              </a:lnSpc>
              <a:spcBef>
                <a:spcPts val="0"/>
              </a:spcBef>
              <a:spcAft>
                <a:spcPts val="100"/>
              </a:spcAft>
              <a:buFont typeface="Arial" panose="020B0604020202020204" pitchFamily="34" charset="0"/>
              <a:buChar char="•"/>
            </a:pPr>
            <a:r>
              <a:rPr lang="en-US" sz="1000" b="1" dirty="0">
                <a:solidFill>
                  <a:srgbClr val="231F20"/>
                </a:solidFill>
                <a:latin typeface="+mn-lt"/>
              </a:rPr>
              <a:t>Leonardo</a:t>
            </a:r>
          </a:p>
          <a:p>
            <a:pPr marL="118872" indent="-118872">
              <a:lnSpc>
                <a:spcPct val="110000"/>
              </a:lnSpc>
              <a:spcBef>
                <a:spcPts val="0"/>
              </a:spcBef>
              <a:spcAft>
                <a:spcPts val="100"/>
              </a:spcAft>
              <a:buFont typeface="Arial" panose="020B0604020202020204" pitchFamily="34" charset="0"/>
              <a:buChar char="•"/>
            </a:pPr>
            <a:r>
              <a:rPr lang="en-US" sz="1000" b="1" dirty="0">
                <a:solidFill>
                  <a:srgbClr val="231F20"/>
                </a:solidFill>
                <a:latin typeface="+mn-lt"/>
              </a:rPr>
              <a:t>Strativity Group</a:t>
            </a:r>
          </a:p>
          <a:p>
            <a:pPr marL="118872" indent="-118872">
              <a:lnSpc>
                <a:spcPct val="110000"/>
              </a:lnSpc>
              <a:spcBef>
                <a:spcPts val="0"/>
              </a:spcBef>
              <a:spcAft>
                <a:spcPts val="100"/>
              </a:spcAft>
              <a:buFont typeface="Arial" panose="020B0604020202020204" pitchFamily="34" charset="0"/>
              <a:buChar char="•"/>
            </a:pPr>
            <a:r>
              <a:rPr lang="en-US" sz="1000" b="1" dirty="0">
                <a:solidFill>
                  <a:srgbClr val="231F20"/>
                </a:solidFill>
                <a:latin typeface="+mn-lt"/>
              </a:rPr>
              <a:t>Endeavor Consulting Group</a:t>
            </a:r>
          </a:p>
          <a:p>
            <a:pPr marL="118872" indent="-118872">
              <a:lnSpc>
                <a:spcPct val="110000"/>
              </a:lnSpc>
              <a:spcBef>
                <a:spcPts val="0"/>
              </a:spcBef>
              <a:spcAft>
                <a:spcPts val="100"/>
              </a:spcAft>
              <a:buFont typeface="Arial" panose="020B0604020202020204" pitchFamily="34" charset="0"/>
              <a:buChar char="•"/>
            </a:pPr>
            <a:r>
              <a:rPr lang="en-US" sz="1000" b="1" dirty="0">
                <a:solidFill>
                  <a:srgbClr val="231F20"/>
                </a:solidFill>
                <a:latin typeface="+mn-lt"/>
              </a:rPr>
              <a:t>Interpres Security</a:t>
            </a:r>
          </a:p>
        </p:txBody>
      </p:sp>
      <p:cxnSp>
        <p:nvCxnSpPr>
          <p:cNvPr id="173" name="Straight Connector 172">
            <a:extLst>
              <a:ext uri="{FF2B5EF4-FFF2-40B4-BE49-F238E27FC236}">
                <a16:creationId xmlns:a16="http://schemas.microsoft.com/office/drawing/2014/main" id="{414EC1A0-F089-B516-09CA-D46D25DDFDD7}"/>
              </a:ext>
            </a:extLst>
          </p:cNvPr>
          <p:cNvCxnSpPr>
            <a:cxnSpLocks/>
          </p:cNvCxnSpPr>
          <p:nvPr userDrawn="1"/>
        </p:nvCxnSpPr>
        <p:spPr>
          <a:xfrm flipV="1">
            <a:off x="10697377" y="1389644"/>
            <a:ext cx="0" cy="320370"/>
          </a:xfrm>
          <a:prstGeom prst="line">
            <a:avLst/>
          </a:prstGeom>
          <a:ln>
            <a:solidFill>
              <a:srgbClr val="231F20"/>
            </a:solidFill>
          </a:ln>
        </p:spPr>
        <p:style>
          <a:lnRef idx="1">
            <a:schemeClr val="accent1"/>
          </a:lnRef>
          <a:fillRef idx="0">
            <a:schemeClr val="accent1"/>
          </a:fillRef>
          <a:effectRef idx="0">
            <a:srgbClr val="000000"/>
          </a:effectRef>
          <a:fontRef idx="minor">
            <a:schemeClr val="bg1"/>
          </a:fontRef>
        </p:style>
      </p:cxnSp>
      <p:sp>
        <p:nvSpPr>
          <p:cNvPr id="174" name="Rectangle 173">
            <a:extLst>
              <a:ext uri="{FF2B5EF4-FFF2-40B4-BE49-F238E27FC236}">
                <a16:creationId xmlns:a16="http://schemas.microsoft.com/office/drawing/2014/main" id="{B6D4E4F2-EB60-0DC6-CFD5-C4D492774095}"/>
              </a:ext>
            </a:extLst>
          </p:cNvPr>
          <p:cNvSpPr/>
          <p:nvPr userDrawn="1"/>
        </p:nvSpPr>
        <p:spPr>
          <a:xfrm>
            <a:off x="10624804" y="1290643"/>
            <a:ext cx="145146" cy="145144"/>
          </a:xfrm>
          <a:prstGeom prst="rect">
            <a:avLst/>
          </a:prstGeom>
          <a:solidFill>
            <a:schemeClr val="accent6"/>
          </a:solidFill>
          <a:ln w="19050">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A" sz="2000">
              <a:latin typeface="+mn-lt"/>
            </a:endParaRPr>
          </a:p>
        </p:txBody>
      </p:sp>
    </p:spTree>
    <p:extLst>
      <p:ext uri="{BB962C8B-B14F-4D97-AF65-F5344CB8AC3E}">
        <p14:creationId xmlns:p14="http://schemas.microsoft.com/office/powerpoint/2010/main" val="1770494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Four Content with Image Option 1">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48742422-6537-1397-FC9C-2281DCB667AA}"/>
              </a:ext>
            </a:extLst>
          </p:cNvPr>
          <p:cNvSpPr/>
          <p:nvPr userDrawn="1"/>
        </p:nvSpPr>
        <p:spPr>
          <a:xfrm>
            <a:off x="365125" y="1828800"/>
            <a:ext cx="2635200" cy="339090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1" name="Rectangle">
            <a:extLst>
              <a:ext uri="{FF2B5EF4-FFF2-40B4-BE49-F238E27FC236}">
                <a16:creationId xmlns:a16="http://schemas.microsoft.com/office/drawing/2014/main" id="{92085AB4-0821-EC77-6B6E-D700A6464A9A}"/>
              </a:ext>
            </a:extLst>
          </p:cNvPr>
          <p:cNvSpPr/>
          <p:nvPr userDrawn="1"/>
        </p:nvSpPr>
        <p:spPr>
          <a:xfrm>
            <a:off x="3306292" y="1828800"/>
            <a:ext cx="2635200" cy="339090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512725" y="2691443"/>
            <a:ext cx="2340000" cy="239490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3453892" y="2691443"/>
            <a:ext cx="2340000" cy="239490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6394742" y="3530600"/>
            <a:ext cx="2484000" cy="2530077"/>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512725" y="2040255"/>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6" name="Text Placeholder 23">
            <a:extLst>
              <a:ext uri="{FF2B5EF4-FFF2-40B4-BE49-F238E27FC236}">
                <a16:creationId xmlns:a16="http://schemas.microsoft.com/office/drawing/2014/main" id="{E87AAFDC-C5F8-9863-E682-0FADD32F75E4}"/>
              </a:ext>
            </a:extLst>
          </p:cNvPr>
          <p:cNvSpPr>
            <a:spLocks noGrp="1"/>
          </p:cNvSpPr>
          <p:nvPr>
            <p:ph type="body" sz="quarter" idx="25" hasCustomPrompt="1"/>
          </p:nvPr>
        </p:nvSpPr>
        <p:spPr>
          <a:xfrm>
            <a:off x="3453892" y="2040255"/>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6394742" y="2894965"/>
            <a:ext cx="2484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5" name="Content Placeholder 4">
            <a:extLst>
              <a:ext uri="{FF2B5EF4-FFF2-40B4-BE49-F238E27FC236}">
                <a16:creationId xmlns:a16="http://schemas.microsoft.com/office/drawing/2014/main" id="{33C8ADA0-FEFD-CB94-296E-33B86FFC6397}"/>
              </a:ext>
            </a:extLst>
          </p:cNvPr>
          <p:cNvSpPr>
            <a:spLocks noGrp="1"/>
          </p:cNvSpPr>
          <p:nvPr>
            <p:ph sz="quarter" idx="30" hasCustomPrompt="1"/>
          </p:nvPr>
        </p:nvSpPr>
        <p:spPr>
          <a:xfrm>
            <a:off x="9335592" y="3530600"/>
            <a:ext cx="2484000" cy="2530077"/>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 name="Text Placeholder 23">
            <a:extLst>
              <a:ext uri="{FF2B5EF4-FFF2-40B4-BE49-F238E27FC236}">
                <a16:creationId xmlns:a16="http://schemas.microsoft.com/office/drawing/2014/main" id="{B52A09E6-D39A-1924-C131-FEED0A952766}"/>
              </a:ext>
            </a:extLst>
          </p:cNvPr>
          <p:cNvSpPr>
            <a:spLocks noGrp="1"/>
          </p:cNvSpPr>
          <p:nvPr>
            <p:ph type="body" sz="quarter" idx="31" hasCustomPrompt="1"/>
          </p:nvPr>
        </p:nvSpPr>
        <p:spPr>
          <a:xfrm>
            <a:off x="9335592" y="2894965"/>
            <a:ext cx="2484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2" name="Picture Placeholder 2">
            <a:extLst>
              <a:ext uri="{FF2B5EF4-FFF2-40B4-BE49-F238E27FC236}">
                <a16:creationId xmlns:a16="http://schemas.microsoft.com/office/drawing/2014/main" id="{9FF2FF64-640E-704B-6783-4B60AEC793BF}"/>
              </a:ext>
            </a:extLst>
          </p:cNvPr>
          <p:cNvSpPr>
            <a:spLocks noGrp="1"/>
          </p:cNvSpPr>
          <p:nvPr>
            <p:ph type="pic" sz="quarter" idx="16" hasCustomPrompt="1"/>
          </p:nvPr>
        </p:nvSpPr>
        <p:spPr>
          <a:xfrm>
            <a:off x="6394742" y="2"/>
            <a:ext cx="5428958" cy="2415394"/>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7" name="Content Placeholder 2">
            <a:extLst>
              <a:ext uri="{FF2B5EF4-FFF2-40B4-BE49-F238E27FC236}">
                <a16:creationId xmlns:a16="http://schemas.microsoft.com/office/drawing/2014/main" id="{F63D8120-E5A2-63CA-BA5B-2EEE04EFFADB}"/>
              </a:ext>
            </a:extLst>
          </p:cNvPr>
          <p:cNvSpPr>
            <a:spLocks noGrp="1"/>
          </p:cNvSpPr>
          <p:nvPr>
            <p:ph sz="half" idx="23" hasCustomPrompt="1"/>
          </p:nvPr>
        </p:nvSpPr>
        <p:spPr>
          <a:xfrm>
            <a:off x="365760" y="5543550"/>
            <a:ext cx="5575732" cy="537210"/>
          </a:xfrm>
        </p:spPr>
        <p:txBody>
          <a:bodyPr>
            <a:noAutofit/>
          </a:bodyPr>
          <a:lstStyle>
            <a:lvl1pPr marL="0" indent="0">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Tree>
    <p:extLst>
      <p:ext uri="{BB962C8B-B14F-4D97-AF65-F5344CB8AC3E}">
        <p14:creationId xmlns:p14="http://schemas.microsoft.com/office/powerpoint/2010/main" val="861024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39">
          <p15:clr>
            <a:srgbClr val="FBAE40"/>
          </p15:clr>
        </p15:guide>
        <p15:guide id="6" orient="horz" pos="3832">
          <p15:clr>
            <a:srgbClr val="FBAE40"/>
          </p15:clr>
        </p15:guide>
        <p15:guide id="7" orient="horz" pos="4148">
          <p15:clr>
            <a:srgbClr val="FBAE4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Four Content with Numbered and Image Option 2">
    <p:spTree>
      <p:nvGrpSpPr>
        <p:cNvPr id="1" name=""/>
        <p:cNvGrpSpPr/>
        <p:nvPr/>
      </p:nvGrpSpPr>
      <p:grpSpPr>
        <a:xfrm>
          <a:off x="0" y="0"/>
          <a:ext cx="0" cy="0"/>
          <a:chOff x="0" y="0"/>
          <a:chExt cx="0" cy="0"/>
        </a:xfrm>
      </p:grpSpPr>
      <p:sp>
        <p:nvSpPr>
          <p:cNvPr id="8" name="Rectangle">
            <a:extLst>
              <a:ext uri="{FF2B5EF4-FFF2-40B4-BE49-F238E27FC236}">
                <a16:creationId xmlns:a16="http://schemas.microsoft.com/office/drawing/2014/main" id="{FB4343C5-6BB0-1E23-A559-FD2901DC00F5}"/>
              </a:ext>
            </a:extLst>
          </p:cNvPr>
          <p:cNvSpPr/>
          <p:nvPr userDrawn="1"/>
        </p:nvSpPr>
        <p:spPr>
          <a:xfrm>
            <a:off x="6249491" y="2669777"/>
            <a:ext cx="2635200" cy="339090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2" name="Rectangle">
            <a:extLst>
              <a:ext uri="{FF2B5EF4-FFF2-40B4-BE49-F238E27FC236}">
                <a16:creationId xmlns:a16="http://schemas.microsoft.com/office/drawing/2014/main" id="{FA8037C1-3B71-B75B-9E73-81AD3961ABF0}"/>
              </a:ext>
            </a:extLst>
          </p:cNvPr>
          <p:cNvSpPr/>
          <p:nvPr userDrawn="1"/>
        </p:nvSpPr>
        <p:spPr>
          <a:xfrm>
            <a:off x="9191675" y="2669777"/>
            <a:ext cx="2635200" cy="339090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0" name="Rectangle">
            <a:extLst>
              <a:ext uri="{FF2B5EF4-FFF2-40B4-BE49-F238E27FC236}">
                <a16:creationId xmlns:a16="http://schemas.microsoft.com/office/drawing/2014/main" id="{48742422-6537-1397-FC9C-2281DCB667AA}"/>
              </a:ext>
            </a:extLst>
          </p:cNvPr>
          <p:cNvSpPr/>
          <p:nvPr userDrawn="1"/>
        </p:nvSpPr>
        <p:spPr>
          <a:xfrm>
            <a:off x="365125" y="2669777"/>
            <a:ext cx="2635200" cy="339090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1" name="Rectangle">
            <a:extLst>
              <a:ext uri="{FF2B5EF4-FFF2-40B4-BE49-F238E27FC236}">
                <a16:creationId xmlns:a16="http://schemas.microsoft.com/office/drawing/2014/main" id="{92085AB4-0821-EC77-6B6E-D700A6464A9A}"/>
              </a:ext>
            </a:extLst>
          </p:cNvPr>
          <p:cNvSpPr/>
          <p:nvPr userDrawn="1"/>
        </p:nvSpPr>
        <p:spPr>
          <a:xfrm>
            <a:off x="3307308" y="2669777"/>
            <a:ext cx="2635200" cy="339090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512725" y="4066470"/>
            <a:ext cx="2340000" cy="1860857"/>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3453892" y="4066470"/>
            <a:ext cx="2340000" cy="1860857"/>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6397091" y="4067175"/>
            <a:ext cx="2340000" cy="1860152"/>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512725" y="3416231"/>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6" name="Text Placeholder 23">
            <a:extLst>
              <a:ext uri="{FF2B5EF4-FFF2-40B4-BE49-F238E27FC236}">
                <a16:creationId xmlns:a16="http://schemas.microsoft.com/office/drawing/2014/main" id="{E87AAFDC-C5F8-9863-E682-0FADD32F75E4}"/>
              </a:ext>
            </a:extLst>
          </p:cNvPr>
          <p:cNvSpPr>
            <a:spLocks noGrp="1"/>
          </p:cNvSpPr>
          <p:nvPr>
            <p:ph type="body" sz="quarter" idx="25" hasCustomPrompt="1"/>
          </p:nvPr>
        </p:nvSpPr>
        <p:spPr>
          <a:xfrm>
            <a:off x="3453892" y="3416231"/>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6397091" y="3416231"/>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5" name="Content Placeholder 4">
            <a:extLst>
              <a:ext uri="{FF2B5EF4-FFF2-40B4-BE49-F238E27FC236}">
                <a16:creationId xmlns:a16="http://schemas.microsoft.com/office/drawing/2014/main" id="{33C8ADA0-FEFD-CB94-296E-33B86FFC6397}"/>
              </a:ext>
            </a:extLst>
          </p:cNvPr>
          <p:cNvSpPr>
            <a:spLocks noGrp="1"/>
          </p:cNvSpPr>
          <p:nvPr>
            <p:ph sz="quarter" idx="30" hasCustomPrompt="1"/>
          </p:nvPr>
        </p:nvSpPr>
        <p:spPr>
          <a:xfrm>
            <a:off x="9339275" y="4067175"/>
            <a:ext cx="2340000" cy="1860152"/>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 name="Text Placeholder 23">
            <a:extLst>
              <a:ext uri="{FF2B5EF4-FFF2-40B4-BE49-F238E27FC236}">
                <a16:creationId xmlns:a16="http://schemas.microsoft.com/office/drawing/2014/main" id="{B52A09E6-D39A-1924-C131-FEED0A952766}"/>
              </a:ext>
            </a:extLst>
          </p:cNvPr>
          <p:cNvSpPr>
            <a:spLocks noGrp="1"/>
          </p:cNvSpPr>
          <p:nvPr>
            <p:ph type="body" sz="quarter" idx="31" hasCustomPrompt="1"/>
          </p:nvPr>
        </p:nvSpPr>
        <p:spPr>
          <a:xfrm>
            <a:off x="9339275" y="3416231"/>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5575732" cy="914400"/>
          </a:xfrm>
        </p:spPr>
        <p:txBody>
          <a:bodyPr/>
          <a:lstStyle>
            <a:lvl1pPr>
              <a:defRPr>
                <a:latin typeface="Aptos Light" panose="020B0004020202020204" pitchFamily="34" charset="0"/>
              </a:defRPr>
            </a:lvl1pPr>
          </a:lstStyle>
          <a:p>
            <a:r>
              <a:rPr lang="en-US" dirty="0"/>
              <a:t>[Slide title]</a:t>
            </a:r>
          </a:p>
        </p:txBody>
      </p:sp>
      <p:sp>
        <p:nvSpPr>
          <p:cNvPr id="2" name="Picture Placeholder 2">
            <a:extLst>
              <a:ext uri="{FF2B5EF4-FFF2-40B4-BE49-F238E27FC236}">
                <a16:creationId xmlns:a16="http://schemas.microsoft.com/office/drawing/2014/main" id="{9FF2FF64-640E-704B-6783-4B60AEC793BF}"/>
              </a:ext>
            </a:extLst>
          </p:cNvPr>
          <p:cNvSpPr>
            <a:spLocks noGrp="1"/>
          </p:cNvSpPr>
          <p:nvPr>
            <p:ph type="pic" sz="quarter" idx="16" hasCustomPrompt="1"/>
          </p:nvPr>
        </p:nvSpPr>
        <p:spPr>
          <a:xfrm>
            <a:off x="6394742" y="2"/>
            <a:ext cx="5428958" cy="2415394"/>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18" name="TextBox 17">
            <a:extLst>
              <a:ext uri="{FF2B5EF4-FFF2-40B4-BE49-F238E27FC236}">
                <a16:creationId xmlns:a16="http://schemas.microsoft.com/office/drawing/2014/main" id="{97B93CAE-3B82-2DB0-0B81-FC893DE6A2FB}"/>
              </a:ext>
            </a:extLst>
          </p:cNvPr>
          <p:cNvSpPr txBox="1"/>
          <p:nvPr userDrawn="1"/>
        </p:nvSpPr>
        <p:spPr>
          <a:xfrm>
            <a:off x="2443150" y="5490616"/>
            <a:ext cx="657231" cy="738664"/>
          </a:xfrm>
          <a:prstGeom prst="rect">
            <a:avLst/>
          </a:prstGeom>
          <a:noFill/>
        </p:spPr>
        <p:txBody>
          <a:bodyPr wrap="none" lIns="0" tIns="0" rIns="0" bIns="0" rtlCol="0">
            <a:spAutoFit/>
          </a:bodyPr>
          <a:lstStyle/>
          <a:p>
            <a:pPr marL="0" lvl="0" indent="0" algn="l" defTabSz="914400" rtl="0" eaLnBrk="1" latinLnBrk="0" hangingPunct="1">
              <a:lnSpc>
                <a:spcPct val="100000"/>
              </a:lnSpc>
              <a:spcBef>
                <a:spcPts val="1200"/>
              </a:spcBef>
              <a:buClrTx/>
              <a:buSzPct val="100000"/>
              <a:buFontTx/>
              <a:buNone/>
            </a:pPr>
            <a:r>
              <a:rPr lang="en-US" sz="4800" b="1" kern="1200" dirty="0">
                <a:solidFill>
                  <a:schemeClr val="bg1"/>
                </a:solidFill>
                <a:latin typeface="Aptos Light" panose="020B0004020202020204" pitchFamily="34" charset="0"/>
                <a:ea typeface="+mn-ea"/>
                <a:cs typeface="+mn-cs"/>
              </a:rPr>
              <a:t>01</a:t>
            </a:r>
          </a:p>
        </p:txBody>
      </p:sp>
      <p:sp>
        <p:nvSpPr>
          <p:cNvPr id="19" name="TextBox 18">
            <a:extLst>
              <a:ext uri="{FF2B5EF4-FFF2-40B4-BE49-F238E27FC236}">
                <a16:creationId xmlns:a16="http://schemas.microsoft.com/office/drawing/2014/main" id="{818DE04D-F6BF-EAC6-8A2D-E3BC84AF3324}"/>
              </a:ext>
            </a:extLst>
          </p:cNvPr>
          <p:cNvSpPr txBox="1"/>
          <p:nvPr userDrawn="1"/>
        </p:nvSpPr>
        <p:spPr>
          <a:xfrm>
            <a:off x="5328077" y="5490616"/>
            <a:ext cx="657231" cy="738664"/>
          </a:xfrm>
          <a:prstGeom prst="rect">
            <a:avLst/>
          </a:prstGeom>
          <a:noFill/>
        </p:spPr>
        <p:txBody>
          <a:bodyPr wrap="none" lIns="0" tIns="0" rIns="0" bIns="0" rtlCol="0">
            <a:spAutoFit/>
          </a:bodyPr>
          <a:lstStyle/>
          <a:p>
            <a:pPr marL="0" lvl="0" indent="0" algn="l" defTabSz="914400" rtl="0" eaLnBrk="1" latinLnBrk="0" hangingPunct="1">
              <a:lnSpc>
                <a:spcPct val="100000"/>
              </a:lnSpc>
              <a:spcBef>
                <a:spcPts val="1200"/>
              </a:spcBef>
              <a:buClrTx/>
              <a:buSzPct val="100000"/>
              <a:buFontTx/>
              <a:buNone/>
            </a:pPr>
            <a:r>
              <a:rPr lang="en-US" sz="4800" b="1" kern="1200" dirty="0">
                <a:solidFill>
                  <a:schemeClr val="bg1"/>
                </a:solidFill>
                <a:latin typeface="Aptos Light" panose="020B0004020202020204" pitchFamily="34" charset="0"/>
                <a:ea typeface="+mn-ea"/>
                <a:cs typeface="+mn-cs"/>
              </a:rPr>
              <a:t>02</a:t>
            </a:r>
          </a:p>
        </p:txBody>
      </p:sp>
      <p:sp>
        <p:nvSpPr>
          <p:cNvPr id="20" name="TextBox 19">
            <a:extLst>
              <a:ext uri="{FF2B5EF4-FFF2-40B4-BE49-F238E27FC236}">
                <a16:creationId xmlns:a16="http://schemas.microsoft.com/office/drawing/2014/main" id="{A6744A6F-A960-7D41-6995-ED0FFC8FA952}"/>
              </a:ext>
            </a:extLst>
          </p:cNvPr>
          <p:cNvSpPr txBox="1"/>
          <p:nvPr userDrawn="1"/>
        </p:nvSpPr>
        <p:spPr>
          <a:xfrm>
            <a:off x="8253346" y="5490616"/>
            <a:ext cx="657231" cy="738664"/>
          </a:xfrm>
          <a:prstGeom prst="rect">
            <a:avLst/>
          </a:prstGeom>
          <a:noFill/>
        </p:spPr>
        <p:txBody>
          <a:bodyPr wrap="none" lIns="0" tIns="0" rIns="0" bIns="0" rtlCol="0">
            <a:spAutoFit/>
          </a:bodyPr>
          <a:lstStyle/>
          <a:p>
            <a:pPr marL="0" lvl="0" indent="0" algn="l" defTabSz="914400" rtl="0" eaLnBrk="1" latinLnBrk="0" hangingPunct="1">
              <a:lnSpc>
                <a:spcPct val="100000"/>
              </a:lnSpc>
              <a:spcBef>
                <a:spcPts val="1200"/>
              </a:spcBef>
              <a:buClrTx/>
              <a:buSzPct val="100000"/>
              <a:buFontTx/>
              <a:buNone/>
            </a:pPr>
            <a:r>
              <a:rPr lang="en-US" sz="4800" b="1" kern="1200" dirty="0">
                <a:solidFill>
                  <a:schemeClr val="bg1"/>
                </a:solidFill>
                <a:latin typeface="Aptos Light" panose="020B0004020202020204" pitchFamily="34" charset="0"/>
                <a:ea typeface="+mn-ea"/>
                <a:cs typeface="+mn-cs"/>
              </a:rPr>
              <a:t>03</a:t>
            </a:r>
          </a:p>
        </p:txBody>
      </p:sp>
      <p:sp>
        <p:nvSpPr>
          <p:cNvPr id="21" name="TextBox 20">
            <a:extLst>
              <a:ext uri="{FF2B5EF4-FFF2-40B4-BE49-F238E27FC236}">
                <a16:creationId xmlns:a16="http://schemas.microsoft.com/office/drawing/2014/main" id="{FAA85324-6B06-B062-8016-28E8B4B81D4C}"/>
              </a:ext>
            </a:extLst>
          </p:cNvPr>
          <p:cNvSpPr txBox="1"/>
          <p:nvPr userDrawn="1"/>
        </p:nvSpPr>
        <p:spPr>
          <a:xfrm>
            <a:off x="11195530" y="5490616"/>
            <a:ext cx="657231" cy="738664"/>
          </a:xfrm>
          <a:prstGeom prst="rect">
            <a:avLst/>
          </a:prstGeom>
          <a:noFill/>
        </p:spPr>
        <p:txBody>
          <a:bodyPr wrap="none" lIns="0" tIns="0" rIns="0" bIns="0" rtlCol="0">
            <a:spAutoFit/>
          </a:bodyPr>
          <a:lstStyle/>
          <a:p>
            <a:pPr marL="0" lvl="0" indent="0" algn="l" defTabSz="914400" rtl="0" eaLnBrk="1" latinLnBrk="0" hangingPunct="1">
              <a:lnSpc>
                <a:spcPct val="100000"/>
              </a:lnSpc>
              <a:spcBef>
                <a:spcPts val="1200"/>
              </a:spcBef>
              <a:buClrTx/>
              <a:buSzPct val="100000"/>
              <a:buFontTx/>
              <a:buNone/>
            </a:pPr>
            <a:r>
              <a:rPr lang="en-US" sz="4800" b="1" kern="1200" dirty="0">
                <a:solidFill>
                  <a:schemeClr val="bg1"/>
                </a:solidFill>
                <a:latin typeface="Aptos Light" panose="020B0004020202020204" pitchFamily="34" charset="0"/>
                <a:ea typeface="+mn-ea"/>
                <a:cs typeface="+mn-cs"/>
              </a:rPr>
              <a:t>04</a:t>
            </a:r>
          </a:p>
        </p:txBody>
      </p:sp>
    </p:spTree>
    <p:extLst>
      <p:ext uri="{BB962C8B-B14F-4D97-AF65-F5344CB8AC3E}">
        <p14:creationId xmlns:p14="http://schemas.microsoft.com/office/powerpoint/2010/main" val="1397524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39">
          <p15:clr>
            <a:srgbClr val="FBAE40"/>
          </p15:clr>
        </p15:guide>
        <p15:guide id="6" orient="horz" pos="3832">
          <p15:clr>
            <a:srgbClr val="FBAE40"/>
          </p15:clr>
        </p15:guide>
        <p15:guide id="7" orient="horz" pos="4269">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Content with Map Option 1">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452A60C8-A3F6-A3AA-7C25-A59E6169A420}"/>
              </a:ext>
            </a:extLst>
          </p:cNvPr>
          <p:cNvSpPr/>
          <p:nvPr userDrawn="1"/>
        </p:nvSpPr>
        <p:spPr>
          <a:xfrm>
            <a:off x="6247142" y="0"/>
            <a:ext cx="5944858" cy="6857999"/>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126" y="5067300"/>
            <a:ext cx="5428766" cy="1016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6541707" y="1016313"/>
            <a:ext cx="2340000" cy="201454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6541707" y="365125"/>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5" name="Content Placeholder 4">
            <a:extLst>
              <a:ext uri="{FF2B5EF4-FFF2-40B4-BE49-F238E27FC236}">
                <a16:creationId xmlns:a16="http://schemas.microsoft.com/office/drawing/2014/main" id="{33C8ADA0-FEFD-CB94-296E-33B86FFC6397}"/>
              </a:ext>
            </a:extLst>
          </p:cNvPr>
          <p:cNvSpPr>
            <a:spLocks noGrp="1"/>
          </p:cNvSpPr>
          <p:nvPr>
            <p:ph sz="quarter" idx="30" hasCustomPrompt="1"/>
          </p:nvPr>
        </p:nvSpPr>
        <p:spPr>
          <a:xfrm>
            <a:off x="9482557" y="1016313"/>
            <a:ext cx="2340000" cy="201454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 name="Text Placeholder 23">
            <a:extLst>
              <a:ext uri="{FF2B5EF4-FFF2-40B4-BE49-F238E27FC236}">
                <a16:creationId xmlns:a16="http://schemas.microsoft.com/office/drawing/2014/main" id="{B52A09E6-D39A-1924-C131-FEED0A952766}"/>
              </a:ext>
            </a:extLst>
          </p:cNvPr>
          <p:cNvSpPr>
            <a:spLocks noGrp="1"/>
          </p:cNvSpPr>
          <p:nvPr>
            <p:ph type="body" sz="quarter" idx="31" hasCustomPrompt="1"/>
          </p:nvPr>
        </p:nvSpPr>
        <p:spPr>
          <a:xfrm>
            <a:off x="9482557" y="365125"/>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5428132" cy="914400"/>
          </a:xfrm>
        </p:spPr>
        <p:txBody>
          <a:bodyPr/>
          <a:lstStyle>
            <a:lvl1pPr>
              <a:defRPr>
                <a:latin typeface="Aptos Light" panose="020B0004020202020204" pitchFamily="34" charset="0"/>
              </a:defRPr>
            </a:lvl1pPr>
          </a:lstStyle>
          <a:p>
            <a:r>
              <a:rPr lang="en-US" dirty="0"/>
              <a:t>[Slide title]</a:t>
            </a:r>
          </a:p>
        </p:txBody>
      </p:sp>
      <p:sp>
        <p:nvSpPr>
          <p:cNvPr id="2" name="Content Placeholder 4">
            <a:extLst>
              <a:ext uri="{FF2B5EF4-FFF2-40B4-BE49-F238E27FC236}">
                <a16:creationId xmlns:a16="http://schemas.microsoft.com/office/drawing/2014/main" id="{9DCA002B-B80E-A322-9731-6A02DDB63C98}"/>
              </a:ext>
            </a:extLst>
          </p:cNvPr>
          <p:cNvSpPr>
            <a:spLocks noGrp="1"/>
          </p:cNvSpPr>
          <p:nvPr>
            <p:ph sz="quarter" idx="32" hasCustomPrompt="1"/>
          </p:nvPr>
        </p:nvSpPr>
        <p:spPr>
          <a:xfrm>
            <a:off x="6541707" y="4080188"/>
            <a:ext cx="2340000" cy="201454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7" name="Text Placeholder 23">
            <a:extLst>
              <a:ext uri="{FF2B5EF4-FFF2-40B4-BE49-F238E27FC236}">
                <a16:creationId xmlns:a16="http://schemas.microsoft.com/office/drawing/2014/main" id="{22D74A1B-0F35-0044-F50D-7D7A73CC95E0}"/>
              </a:ext>
            </a:extLst>
          </p:cNvPr>
          <p:cNvSpPr>
            <a:spLocks noGrp="1"/>
          </p:cNvSpPr>
          <p:nvPr>
            <p:ph type="body" sz="quarter" idx="33" hasCustomPrompt="1"/>
          </p:nvPr>
        </p:nvSpPr>
        <p:spPr>
          <a:xfrm>
            <a:off x="6541707" y="342900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8" name="Content Placeholder 4">
            <a:extLst>
              <a:ext uri="{FF2B5EF4-FFF2-40B4-BE49-F238E27FC236}">
                <a16:creationId xmlns:a16="http://schemas.microsoft.com/office/drawing/2014/main" id="{4FA66906-4BAF-E655-0FED-C0A8A2AF93D0}"/>
              </a:ext>
            </a:extLst>
          </p:cNvPr>
          <p:cNvSpPr>
            <a:spLocks noGrp="1"/>
          </p:cNvSpPr>
          <p:nvPr>
            <p:ph sz="quarter" idx="34" hasCustomPrompt="1"/>
          </p:nvPr>
        </p:nvSpPr>
        <p:spPr>
          <a:xfrm>
            <a:off x="9482557" y="4080188"/>
            <a:ext cx="2340000" cy="201454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5" name="Text Placeholder 23">
            <a:extLst>
              <a:ext uri="{FF2B5EF4-FFF2-40B4-BE49-F238E27FC236}">
                <a16:creationId xmlns:a16="http://schemas.microsoft.com/office/drawing/2014/main" id="{AB4E8F1A-740E-7335-FC5F-D9B2C5AC7674}"/>
              </a:ext>
            </a:extLst>
          </p:cNvPr>
          <p:cNvSpPr>
            <a:spLocks noGrp="1"/>
          </p:cNvSpPr>
          <p:nvPr>
            <p:ph type="body" sz="quarter" idx="35" hasCustomPrompt="1"/>
          </p:nvPr>
        </p:nvSpPr>
        <p:spPr>
          <a:xfrm>
            <a:off x="9482557" y="342900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16" name="World">
            <a:extLst>
              <a:ext uri="{FF2B5EF4-FFF2-40B4-BE49-F238E27FC236}">
                <a16:creationId xmlns:a16="http://schemas.microsoft.com/office/drawing/2014/main" id="{302B45D3-4A9B-8656-8728-AA9E3A9E764B}"/>
              </a:ext>
            </a:extLst>
          </p:cNvPr>
          <p:cNvSpPr>
            <a:spLocks noChangeAspect="1" noEditPoints="1"/>
          </p:cNvSpPr>
          <p:nvPr userDrawn="1"/>
        </p:nvSpPr>
        <p:spPr bwMode="auto">
          <a:xfrm>
            <a:off x="376688" y="1943100"/>
            <a:ext cx="5405642" cy="2802255"/>
          </a:xfrm>
          <a:custGeom>
            <a:avLst/>
            <a:gdLst>
              <a:gd name="T0" fmla="*/ 7449 w 8611"/>
              <a:gd name="T1" fmla="*/ 1277 h 4463"/>
              <a:gd name="T2" fmla="*/ 6996 w 8611"/>
              <a:gd name="T3" fmla="*/ 2869 h 4463"/>
              <a:gd name="T4" fmla="*/ 6945 w 8611"/>
              <a:gd name="T5" fmla="*/ 3360 h 4463"/>
              <a:gd name="T6" fmla="*/ 7246 w 8611"/>
              <a:gd name="T7" fmla="*/ 3672 h 4463"/>
              <a:gd name="T8" fmla="*/ 7447 w 8611"/>
              <a:gd name="T9" fmla="*/ 3150 h 4463"/>
              <a:gd name="T10" fmla="*/ 6989 w 8611"/>
              <a:gd name="T11" fmla="*/ 2545 h 4463"/>
              <a:gd name="T12" fmla="*/ 6997 w 8611"/>
              <a:gd name="T13" fmla="*/ 2386 h 4463"/>
              <a:gd name="T14" fmla="*/ 8358 w 8611"/>
              <a:gd name="T15" fmla="*/ 3894 h 4463"/>
              <a:gd name="T16" fmla="*/ 7529 w 8611"/>
              <a:gd name="T17" fmla="*/ 3121 h 4463"/>
              <a:gd name="T18" fmla="*/ 7859 w 8611"/>
              <a:gd name="T19" fmla="*/ 432 h 4463"/>
              <a:gd name="T20" fmla="*/ 6732 w 8611"/>
              <a:gd name="T21" fmla="*/ 0 h 4463"/>
              <a:gd name="T22" fmla="*/ 5643 w 8611"/>
              <a:gd name="T23" fmla="*/ 489 h 4463"/>
              <a:gd name="T24" fmla="*/ 4919 w 8611"/>
              <a:gd name="T25" fmla="*/ 675 h 4463"/>
              <a:gd name="T26" fmla="*/ 4128 w 8611"/>
              <a:gd name="T27" fmla="*/ 1077 h 4463"/>
              <a:gd name="T28" fmla="*/ 4567 w 8611"/>
              <a:gd name="T29" fmla="*/ 714 h 4463"/>
              <a:gd name="T30" fmla="*/ 4468 w 8611"/>
              <a:gd name="T31" fmla="*/ 1236 h 4463"/>
              <a:gd name="T32" fmla="*/ 3784 w 8611"/>
              <a:gd name="T33" fmla="*/ 1867 h 4463"/>
              <a:gd name="T34" fmla="*/ 4307 w 8611"/>
              <a:gd name="T35" fmla="*/ 1650 h 4463"/>
              <a:gd name="T36" fmla="*/ 4649 w 8611"/>
              <a:gd name="T37" fmla="*/ 1844 h 4463"/>
              <a:gd name="T38" fmla="*/ 4283 w 8611"/>
              <a:gd name="T39" fmla="*/ 1920 h 4463"/>
              <a:gd name="T40" fmla="*/ 4212 w 8611"/>
              <a:gd name="T41" fmla="*/ 2695 h 4463"/>
              <a:gd name="T42" fmla="*/ 4439 w 8611"/>
              <a:gd name="T43" fmla="*/ 3737 h 4463"/>
              <a:gd name="T44" fmla="*/ 4992 w 8611"/>
              <a:gd name="T45" fmla="*/ 2911 h 4463"/>
              <a:gd name="T46" fmla="*/ 4875 w 8611"/>
              <a:gd name="T47" fmla="*/ 2277 h 4463"/>
              <a:gd name="T48" fmla="*/ 5263 w 8611"/>
              <a:gd name="T49" fmla="*/ 2068 h 4463"/>
              <a:gd name="T50" fmla="*/ 5779 w 8611"/>
              <a:gd name="T51" fmla="*/ 2505 h 4463"/>
              <a:gd name="T52" fmla="*/ 6218 w 8611"/>
              <a:gd name="T53" fmla="*/ 2289 h 4463"/>
              <a:gd name="T54" fmla="*/ 6583 w 8611"/>
              <a:gd name="T55" fmla="*/ 2651 h 4463"/>
              <a:gd name="T56" fmla="*/ 6749 w 8611"/>
              <a:gd name="T57" fmla="*/ 2316 h 4463"/>
              <a:gd name="T58" fmla="*/ 7091 w 8611"/>
              <a:gd name="T59" fmla="*/ 1918 h 4463"/>
              <a:gd name="T60" fmla="*/ 7450 w 8611"/>
              <a:gd name="T61" fmla="*/ 1021 h 4463"/>
              <a:gd name="T62" fmla="*/ 7799 w 8611"/>
              <a:gd name="T63" fmla="*/ 1162 h 4463"/>
              <a:gd name="T64" fmla="*/ 8431 w 8611"/>
              <a:gd name="T65" fmla="*/ 699 h 4463"/>
              <a:gd name="T66" fmla="*/ 7254 w 8611"/>
              <a:gd name="T67" fmla="*/ 1916 h 4463"/>
              <a:gd name="T68" fmla="*/ 7254 w 8611"/>
              <a:gd name="T69" fmla="*/ 1916 h 4463"/>
              <a:gd name="T70" fmla="*/ 7541 w 8611"/>
              <a:gd name="T71" fmla="*/ 3946 h 4463"/>
              <a:gd name="T72" fmla="*/ 5208 w 8611"/>
              <a:gd name="T73" fmla="*/ 3193 h 4463"/>
              <a:gd name="T74" fmla="*/ 2242 w 8611"/>
              <a:gd name="T75" fmla="*/ 2576 h 4463"/>
              <a:gd name="T76" fmla="*/ 2373 w 8611"/>
              <a:gd name="T77" fmla="*/ 4463 h 4463"/>
              <a:gd name="T78" fmla="*/ 2975 w 8611"/>
              <a:gd name="T79" fmla="*/ 2956 h 4463"/>
              <a:gd name="T80" fmla="*/ 2114 w 8611"/>
              <a:gd name="T81" fmla="*/ 811 h 4463"/>
              <a:gd name="T82" fmla="*/ 2633 w 8611"/>
              <a:gd name="T83" fmla="*/ 128 h 4463"/>
              <a:gd name="T84" fmla="*/ 3050 w 8611"/>
              <a:gd name="T85" fmla="*/ 531 h 4463"/>
              <a:gd name="T86" fmla="*/ 3901 w 8611"/>
              <a:gd name="T87" fmla="*/ 1399 h 4463"/>
              <a:gd name="T88" fmla="*/ 3761 w 8611"/>
              <a:gd name="T89" fmla="*/ 1173 h 4463"/>
              <a:gd name="T90" fmla="*/ 6870 w 8611"/>
              <a:gd name="T91" fmla="*/ 2711 h 4463"/>
              <a:gd name="T92" fmla="*/ 6870 w 8611"/>
              <a:gd name="T93" fmla="*/ 2932 h 4463"/>
              <a:gd name="T94" fmla="*/ 1714 w 8611"/>
              <a:gd name="T95" fmla="*/ 2085 h 4463"/>
              <a:gd name="T96" fmla="*/ 2611 w 8611"/>
              <a:gd name="T97" fmla="*/ 1404 h 4463"/>
              <a:gd name="T98" fmla="*/ 2171 w 8611"/>
              <a:gd name="T99" fmla="*/ 883 h 4463"/>
              <a:gd name="T100" fmla="*/ 2362 w 8611"/>
              <a:gd name="T101" fmla="*/ 841 h 4463"/>
              <a:gd name="T102" fmla="*/ 1050 w 8611"/>
              <a:gd name="T103" fmla="*/ 396 h 4463"/>
              <a:gd name="T104" fmla="*/ 380 w 8611"/>
              <a:gd name="T105" fmla="*/ 1112 h 4463"/>
              <a:gd name="T106" fmla="*/ 1651 w 8611"/>
              <a:gd name="T107" fmla="*/ 2481 h 4463"/>
              <a:gd name="T108" fmla="*/ 6560 w 8611"/>
              <a:gd name="T109" fmla="*/ 2743 h 4463"/>
              <a:gd name="T110" fmla="*/ 6523 w 8611"/>
              <a:gd name="T111" fmla="*/ 2780 h 4463"/>
              <a:gd name="T112" fmla="*/ 6579 w 8611"/>
              <a:gd name="T113" fmla="*/ 2979 h 4463"/>
              <a:gd name="T114" fmla="*/ 5948 w 8611"/>
              <a:gd name="T115" fmla="*/ 2706 h 4463"/>
              <a:gd name="T116" fmla="*/ 3654 w 8611"/>
              <a:gd name="T117" fmla="*/ 811 h 4463"/>
              <a:gd name="T118" fmla="*/ 3654 w 8611"/>
              <a:gd name="T119" fmla="*/ 811 h 4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611" h="4463">
                <a:moveTo>
                  <a:pt x="7449" y="1700"/>
                </a:moveTo>
                <a:lnTo>
                  <a:pt x="7449" y="1700"/>
                </a:lnTo>
                <a:lnTo>
                  <a:pt x="7510" y="1700"/>
                </a:lnTo>
                <a:lnTo>
                  <a:pt x="7510" y="1277"/>
                </a:lnTo>
                <a:lnTo>
                  <a:pt x="7449" y="1277"/>
                </a:lnTo>
                <a:lnTo>
                  <a:pt x="7449" y="1700"/>
                </a:lnTo>
                <a:close/>
                <a:moveTo>
                  <a:pt x="6916" y="2980"/>
                </a:moveTo>
                <a:lnTo>
                  <a:pt x="6916" y="2980"/>
                </a:lnTo>
                <a:lnTo>
                  <a:pt x="6996" y="2980"/>
                </a:lnTo>
                <a:lnTo>
                  <a:pt x="6996" y="2869"/>
                </a:lnTo>
                <a:lnTo>
                  <a:pt x="6916" y="2869"/>
                </a:lnTo>
                <a:lnTo>
                  <a:pt x="6916" y="2980"/>
                </a:lnTo>
                <a:close/>
                <a:moveTo>
                  <a:pt x="7155" y="3150"/>
                </a:moveTo>
                <a:lnTo>
                  <a:pt x="7155" y="3150"/>
                </a:lnTo>
                <a:lnTo>
                  <a:pt x="6945" y="3360"/>
                </a:lnTo>
                <a:lnTo>
                  <a:pt x="6803" y="3360"/>
                </a:lnTo>
                <a:lnTo>
                  <a:pt x="6803" y="3741"/>
                </a:lnTo>
                <a:lnTo>
                  <a:pt x="7014" y="3741"/>
                </a:lnTo>
                <a:lnTo>
                  <a:pt x="7083" y="3672"/>
                </a:lnTo>
                <a:lnTo>
                  <a:pt x="7246" y="3672"/>
                </a:lnTo>
                <a:lnTo>
                  <a:pt x="7428" y="3854"/>
                </a:lnTo>
                <a:lnTo>
                  <a:pt x="7578" y="3854"/>
                </a:lnTo>
                <a:lnTo>
                  <a:pt x="7751" y="3682"/>
                </a:lnTo>
                <a:lnTo>
                  <a:pt x="7751" y="3453"/>
                </a:lnTo>
                <a:lnTo>
                  <a:pt x="7447" y="3150"/>
                </a:lnTo>
                <a:lnTo>
                  <a:pt x="7155" y="3150"/>
                </a:lnTo>
                <a:close/>
                <a:moveTo>
                  <a:pt x="6938" y="2386"/>
                </a:moveTo>
                <a:lnTo>
                  <a:pt x="6938" y="2386"/>
                </a:lnTo>
                <a:lnTo>
                  <a:pt x="6938" y="2494"/>
                </a:lnTo>
                <a:lnTo>
                  <a:pt x="6989" y="2545"/>
                </a:lnTo>
                <a:lnTo>
                  <a:pt x="6989" y="2707"/>
                </a:lnTo>
                <a:lnTo>
                  <a:pt x="7091" y="2707"/>
                </a:lnTo>
                <a:lnTo>
                  <a:pt x="7091" y="2566"/>
                </a:lnTo>
                <a:lnTo>
                  <a:pt x="6997" y="2472"/>
                </a:lnTo>
                <a:lnTo>
                  <a:pt x="6997" y="2386"/>
                </a:lnTo>
                <a:lnTo>
                  <a:pt x="6938" y="2386"/>
                </a:lnTo>
                <a:close/>
                <a:moveTo>
                  <a:pt x="8059" y="4075"/>
                </a:moveTo>
                <a:lnTo>
                  <a:pt x="8059" y="4075"/>
                </a:lnTo>
                <a:lnTo>
                  <a:pt x="8118" y="4134"/>
                </a:lnTo>
                <a:lnTo>
                  <a:pt x="8358" y="3894"/>
                </a:lnTo>
                <a:lnTo>
                  <a:pt x="8299" y="3835"/>
                </a:lnTo>
                <a:lnTo>
                  <a:pt x="8059" y="4075"/>
                </a:lnTo>
                <a:close/>
                <a:moveTo>
                  <a:pt x="7322" y="2914"/>
                </a:moveTo>
                <a:lnTo>
                  <a:pt x="7322" y="2914"/>
                </a:lnTo>
                <a:lnTo>
                  <a:pt x="7529" y="3121"/>
                </a:lnTo>
                <a:lnTo>
                  <a:pt x="7598" y="3053"/>
                </a:lnTo>
                <a:lnTo>
                  <a:pt x="7390" y="2845"/>
                </a:lnTo>
                <a:lnTo>
                  <a:pt x="7322" y="2914"/>
                </a:lnTo>
                <a:close/>
                <a:moveTo>
                  <a:pt x="7859" y="432"/>
                </a:moveTo>
                <a:lnTo>
                  <a:pt x="7859" y="432"/>
                </a:lnTo>
                <a:lnTo>
                  <a:pt x="7690" y="263"/>
                </a:lnTo>
                <a:lnTo>
                  <a:pt x="7189" y="263"/>
                </a:lnTo>
                <a:lnTo>
                  <a:pt x="7117" y="191"/>
                </a:lnTo>
                <a:lnTo>
                  <a:pt x="6732" y="191"/>
                </a:lnTo>
                <a:lnTo>
                  <a:pt x="6732" y="0"/>
                </a:lnTo>
                <a:lnTo>
                  <a:pt x="6062" y="0"/>
                </a:lnTo>
                <a:lnTo>
                  <a:pt x="5852" y="209"/>
                </a:lnTo>
                <a:lnTo>
                  <a:pt x="5697" y="209"/>
                </a:lnTo>
                <a:lnTo>
                  <a:pt x="5643" y="262"/>
                </a:lnTo>
                <a:lnTo>
                  <a:pt x="5643" y="489"/>
                </a:lnTo>
                <a:lnTo>
                  <a:pt x="5243" y="489"/>
                </a:lnTo>
                <a:lnTo>
                  <a:pt x="4953" y="779"/>
                </a:lnTo>
                <a:lnTo>
                  <a:pt x="4867" y="779"/>
                </a:lnTo>
                <a:lnTo>
                  <a:pt x="4865" y="675"/>
                </a:lnTo>
                <a:lnTo>
                  <a:pt x="4919" y="675"/>
                </a:lnTo>
                <a:lnTo>
                  <a:pt x="5004" y="590"/>
                </a:lnTo>
                <a:lnTo>
                  <a:pt x="4777" y="363"/>
                </a:lnTo>
                <a:lnTo>
                  <a:pt x="4578" y="363"/>
                </a:lnTo>
                <a:lnTo>
                  <a:pt x="4128" y="813"/>
                </a:lnTo>
                <a:lnTo>
                  <a:pt x="4128" y="1077"/>
                </a:lnTo>
                <a:lnTo>
                  <a:pt x="4216" y="1077"/>
                </a:lnTo>
                <a:lnTo>
                  <a:pt x="4341" y="1201"/>
                </a:lnTo>
                <a:lnTo>
                  <a:pt x="4434" y="1108"/>
                </a:lnTo>
                <a:lnTo>
                  <a:pt x="4434" y="848"/>
                </a:lnTo>
                <a:lnTo>
                  <a:pt x="4567" y="714"/>
                </a:lnTo>
                <a:lnTo>
                  <a:pt x="4599" y="745"/>
                </a:lnTo>
                <a:lnTo>
                  <a:pt x="4494" y="849"/>
                </a:lnTo>
                <a:lnTo>
                  <a:pt x="4494" y="1009"/>
                </a:lnTo>
                <a:lnTo>
                  <a:pt x="4695" y="1009"/>
                </a:lnTo>
                <a:lnTo>
                  <a:pt x="4468" y="1236"/>
                </a:lnTo>
                <a:lnTo>
                  <a:pt x="4208" y="1237"/>
                </a:lnTo>
                <a:lnTo>
                  <a:pt x="3961" y="1484"/>
                </a:lnTo>
                <a:lnTo>
                  <a:pt x="3961" y="1645"/>
                </a:lnTo>
                <a:lnTo>
                  <a:pt x="3784" y="1645"/>
                </a:lnTo>
                <a:lnTo>
                  <a:pt x="3784" y="1867"/>
                </a:lnTo>
                <a:lnTo>
                  <a:pt x="3946" y="1868"/>
                </a:lnTo>
                <a:lnTo>
                  <a:pt x="4188" y="1625"/>
                </a:lnTo>
                <a:lnTo>
                  <a:pt x="4377" y="1813"/>
                </a:lnTo>
                <a:lnTo>
                  <a:pt x="4424" y="1767"/>
                </a:lnTo>
                <a:lnTo>
                  <a:pt x="4307" y="1650"/>
                </a:lnTo>
                <a:lnTo>
                  <a:pt x="4307" y="1580"/>
                </a:lnTo>
                <a:lnTo>
                  <a:pt x="4476" y="1749"/>
                </a:lnTo>
                <a:lnTo>
                  <a:pt x="4476" y="1788"/>
                </a:lnTo>
                <a:lnTo>
                  <a:pt x="4532" y="1844"/>
                </a:lnTo>
                <a:lnTo>
                  <a:pt x="4649" y="1844"/>
                </a:lnTo>
                <a:lnTo>
                  <a:pt x="4727" y="1922"/>
                </a:lnTo>
                <a:lnTo>
                  <a:pt x="4864" y="1922"/>
                </a:lnTo>
                <a:lnTo>
                  <a:pt x="4864" y="2062"/>
                </a:lnTo>
                <a:lnTo>
                  <a:pt x="4425" y="2062"/>
                </a:lnTo>
                <a:lnTo>
                  <a:pt x="4283" y="1920"/>
                </a:lnTo>
                <a:lnTo>
                  <a:pt x="3886" y="1920"/>
                </a:lnTo>
                <a:lnTo>
                  <a:pt x="3577" y="2229"/>
                </a:lnTo>
                <a:lnTo>
                  <a:pt x="3577" y="2540"/>
                </a:lnTo>
                <a:lnTo>
                  <a:pt x="3732" y="2695"/>
                </a:lnTo>
                <a:lnTo>
                  <a:pt x="4212" y="2695"/>
                </a:lnTo>
                <a:lnTo>
                  <a:pt x="4212" y="2859"/>
                </a:lnTo>
                <a:lnTo>
                  <a:pt x="4315" y="2961"/>
                </a:lnTo>
                <a:lnTo>
                  <a:pt x="4315" y="3459"/>
                </a:lnTo>
                <a:lnTo>
                  <a:pt x="4439" y="3583"/>
                </a:lnTo>
                <a:lnTo>
                  <a:pt x="4439" y="3737"/>
                </a:lnTo>
                <a:lnTo>
                  <a:pt x="4552" y="3737"/>
                </a:lnTo>
                <a:lnTo>
                  <a:pt x="4795" y="3494"/>
                </a:lnTo>
                <a:lnTo>
                  <a:pt x="4795" y="3425"/>
                </a:lnTo>
                <a:lnTo>
                  <a:pt x="4992" y="3228"/>
                </a:lnTo>
                <a:lnTo>
                  <a:pt x="4992" y="2911"/>
                </a:lnTo>
                <a:lnTo>
                  <a:pt x="5215" y="2687"/>
                </a:lnTo>
                <a:lnTo>
                  <a:pt x="5215" y="2591"/>
                </a:lnTo>
                <a:lnTo>
                  <a:pt x="5101" y="2591"/>
                </a:lnTo>
                <a:lnTo>
                  <a:pt x="4831" y="2321"/>
                </a:lnTo>
                <a:lnTo>
                  <a:pt x="4875" y="2277"/>
                </a:lnTo>
                <a:lnTo>
                  <a:pt x="5112" y="2514"/>
                </a:lnTo>
                <a:lnTo>
                  <a:pt x="5267" y="2514"/>
                </a:lnTo>
                <a:lnTo>
                  <a:pt x="5461" y="2320"/>
                </a:lnTo>
                <a:lnTo>
                  <a:pt x="5237" y="2094"/>
                </a:lnTo>
                <a:lnTo>
                  <a:pt x="5263" y="2068"/>
                </a:lnTo>
                <a:lnTo>
                  <a:pt x="5395" y="2200"/>
                </a:lnTo>
                <a:lnTo>
                  <a:pt x="5600" y="2200"/>
                </a:lnTo>
                <a:lnTo>
                  <a:pt x="5715" y="2314"/>
                </a:lnTo>
                <a:lnTo>
                  <a:pt x="5779" y="2314"/>
                </a:lnTo>
                <a:lnTo>
                  <a:pt x="5779" y="2505"/>
                </a:lnTo>
                <a:lnTo>
                  <a:pt x="5907" y="2632"/>
                </a:lnTo>
                <a:lnTo>
                  <a:pt x="5963" y="2575"/>
                </a:lnTo>
                <a:lnTo>
                  <a:pt x="5963" y="2445"/>
                </a:lnTo>
                <a:lnTo>
                  <a:pt x="6162" y="2289"/>
                </a:lnTo>
                <a:lnTo>
                  <a:pt x="6218" y="2289"/>
                </a:lnTo>
                <a:lnTo>
                  <a:pt x="6307" y="2378"/>
                </a:lnTo>
                <a:cubicBezTo>
                  <a:pt x="6307" y="2378"/>
                  <a:pt x="6300" y="2447"/>
                  <a:pt x="6307" y="2447"/>
                </a:cubicBezTo>
                <a:lnTo>
                  <a:pt x="6379" y="2447"/>
                </a:lnTo>
                <a:lnTo>
                  <a:pt x="6579" y="2647"/>
                </a:lnTo>
                <a:lnTo>
                  <a:pt x="6583" y="2651"/>
                </a:lnTo>
                <a:lnTo>
                  <a:pt x="6669" y="2564"/>
                </a:lnTo>
                <a:lnTo>
                  <a:pt x="6669" y="2478"/>
                </a:lnTo>
                <a:lnTo>
                  <a:pt x="6567" y="2376"/>
                </a:lnTo>
                <a:lnTo>
                  <a:pt x="6628" y="2316"/>
                </a:lnTo>
                <a:lnTo>
                  <a:pt x="6749" y="2316"/>
                </a:lnTo>
                <a:lnTo>
                  <a:pt x="6965" y="2099"/>
                </a:lnTo>
                <a:lnTo>
                  <a:pt x="6965" y="1959"/>
                </a:lnTo>
                <a:lnTo>
                  <a:pt x="6863" y="1857"/>
                </a:lnTo>
                <a:lnTo>
                  <a:pt x="6947" y="1774"/>
                </a:lnTo>
                <a:lnTo>
                  <a:pt x="7091" y="1918"/>
                </a:lnTo>
                <a:lnTo>
                  <a:pt x="7153" y="1918"/>
                </a:lnTo>
                <a:lnTo>
                  <a:pt x="7153" y="1799"/>
                </a:lnTo>
                <a:lnTo>
                  <a:pt x="7371" y="1582"/>
                </a:lnTo>
                <a:lnTo>
                  <a:pt x="7371" y="1100"/>
                </a:lnTo>
                <a:lnTo>
                  <a:pt x="7450" y="1021"/>
                </a:lnTo>
                <a:lnTo>
                  <a:pt x="7770" y="1021"/>
                </a:lnTo>
                <a:lnTo>
                  <a:pt x="7883" y="908"/>
                </a:lnTo>
                <a:lnTo>
                  <a:pt x="8002" y="908"/>
                </a:lnTo>
                <a:lnTo>
                  <a:pt x="8002" y="958"/>
                </a:lnTo>
                <a:lnTo>
                  <a:pt x="7799" y="1162"/>
                </a:lnTo>
                <a:lnTo>
                  <a:pt x="7799" y="1388"/>
                </a:lnTo>
                <a:lnTo>
                  <a:pt x="7842" y="1388"/>
                </a:lnTo>
                <a:lnTo>
                  <a:pt x="7985" y="1244"/>
                </a:lnTo>
                <a:lnTo>
                  <a:pt x="7985" y="1119"/>
                </a:lnTo>
                <a:cubicBezTo>
                  <a:pt x="7985" y="1119"/>
                  <a:pt x="8427" y="699"/>
                  <a:pt x="8431" y="699"/>
                </a:cubicBezTo>
                <a:lnTo>
                  <a:pt x="8526" y="794"/>
                </a:lnTo>
                <a:lnTo>
                  <a:pt x="8611" y="709"/>
                </a:lnTo>
                <a:lnTo>
                  <a:pt x="8334" y="432"/>
                </a:lnTo>
                <a:lnTo>
                  <a:pt x="7859" y="432"/>
                </a:lnTo>
                <a:close/>
                <a:moveTo>
                  <a:pt x="7254" y="1916"/>
                </a:moveTo>
                <a:lnTo>
                  <a:pt x="7254" y="1916"/>
                </a:lnTo>
                <a:lnTo>
                  <a:pt x="7311" y="1974"/>
                </a:lnTo>
                <a:lnTo>
                  <a:pt x="7498" y="1787"/>
                </a:lnTo>
                <a:lnTo>
                  <a:pt x="7441" y="1729"/>
                </a:lnTo>
                <a:lnTo>
                  <a:pt x="7254" y="1916"/>
                </a:lnTo>
                <a:close/>
                <a:moveTo>
                  <a:pt x="7541" y="4030"/>
                </a:moveTo>
                <a:lnTo>
                  <a:pt x="7541" y="4030"/>
                </a:lnTo>
                <a:lnTo>
                  <a:pt x="7639" y="4030"/>
                </a:lnTo>
                <a:lnTo>
                  <a:pt x="7639" y="3946"/>
                </a:lnTo>
                <a:lnTo>
                  <a:pt x="7541" y="3946"/>
                </a:lnTo>
                <a:lnTo>
                  <a:pt x="7541" y="4030"/>
                </a:lnTo>
                <a:close/>
                <a:moveTo>
                  <a:pt x="5088" y="3476"/>
                </a:moveTo>
                <a:lnTo>
                  <a:pt x="5088" y="3476"/>
                </a:lnTo>
                <a:lnTo>
                  <a:pt x="5208" y="3476"/>
                </a:lnTo>
                <a:lnTo>
                  <a:pt x="5208" y="3193"/>
                </a:lnTo>
                <a:lnTo>
                  <a:pt x="5088" y="3193"/>
                </a:lnTo>
                <a:lnTo>
                  <a:pt x="5088" y="3476"/>
                </a:lnTo>
                <a:close/>
                <a:moveTo>
                  <a:pt x="2594" y="2576"/>
                </a:moveTo>
                <a:lnTo>
                  <a:pt x="2594" y="2576"/>
                </a:lnTo>
                <a:lnTo>
                  <a:pt x="2242" y="2576"/>
                </a:lnTo>
                <a:lnTo>
                  <a:pt x="2071" y="2747"/>
                </a:lnTo>
                <a:lnTo>
                  <a:pt x="2071" y="2999"/>
                </a:lnTo>
                <a:lnTo>
                  <a:pt x="2265" y="3193"/>
                </a:lnTo>
                <a:lnTo>
                  <a:pt x="2265" y="4354"/>
                </a:lnTo>
                <a:lnTo>
                  <a:pt x="2373" y="4463"/>
                </a:lnTo>
                <a:lnTo>
                  <a:pt x="2429" y="4463"/>
                </a:lnTo>
                <a:lnTo>
                  <a:pt x="2429" y="4071"/>
                </a:lnTo>
                <a:lnTo>
                  <a:pt x="3166" y="3334"/>
                </a:lnTo>
                <a:lnTo>
                  <a:pt x="3166" y="2956"/>
                </a:lnTo>
                <a:lnTo>
                  <a:pt x="2975" y="2956"/>
                </a:lnTo>
                <a:lnTo>
                  <a:pt x="2594" y="2576"/>
                </a:lnTo>
                <a:close/>
                <a:moveTo>
                  <a:pt x="1937" y="787"/>
                </a:moveTo>
                <a:lnTo>
                  <a:pt x="1937" y="787"/>
                </a:lnTo>
                <a:lnTo>
                  <a:pt x="2037" y="887"/>
                </a:lnTo>
                <a:lnTo>
                  <a:pt x="2114" y="811"/>
                </a:lnTo>
                <a:lnTo>
                  <a:pt x="2013" y="710"/>
                </a:lnTo>
                <a:lnTo>
                  <a:pt x="1937" y="787"/>
                </a:lnTo>
                <a:close/>
                <a:moveTo>
                  <a:pt x="3552" y="128"/>
                </a:moveTo>
                <a:lnTo>
                  <a:pt x="3552" y="128"/>
                </a:lnTo>
                <a:lnTo>
                  <a:pt x="2633" y="128"/>
                </a:lnTo>
                <a:lnTo>
                  <a:pt x="2633" y="262"/>
                </a:lnTo>
                <a:lnTo>
                  <a:pt x="2784" y="262"/>
                </a:lnTo>
                <a:cubicBezTo>
                  <a:pt x="2784" y="262"/>
                  <a:pt x="2787" y="688"/>
                  <a:pt x="2784" y="685"/>
                </a:cubicBezTo>
                <a:lnTo>
                  <a:pt x="2896" y="685"/>
                </a:lnTo>
                <a:lnTo>
                  <a:pt x="3050" y="531"/>
                </a:lnTo>
                <a:lnTo>
                  <a:pt x="3270" y="531"/>
                </a:lnTo>
                <a:lnTo>
                  <a:pt x="3552" y="249"/>
                </a:lnTo>
                <a:lnTo>
                  <a:pt x="3552" y="128"/>
                </a:lnTo>
                <a:close/>
                <a:moveTo>
                  <a:pt x="3901" y="1399"/>
                </a:moveTo>
                <a:lnTo>
                  <a:pt x="3901" y="1399"/>
                </a:lnTo>
                <a:lnTo>
                  <a:pt x="4001" y="1399"/>
                </a:lnTo>
                <a:lnTo>
                  <a:pt x="4001" y="1208"/>
                </a:lnTo>
                <a:lnTo>
                  <a:pt x="3873" y="1080"/>
                </a:lnTo>
                <a:lnTo>
                  <a:pt x="3855" y="1080"/>
                </a:lnTo>
                <a:lnTo>
                  <a:pt x="3761" y="1173"/>
                </a:lnTo>
                <a:lnTo>
                  <a:pt x="3761" y="1342"/>
                </a:lnTo>
                <a:lnTo>
                  <a:pt x="3843" y="1342"/>
                </a:lnTo>
                <a:lnTo>
                  <a:pt x="3901" y="1399"/>
                </a:lnTo>
                <a:close/>
                <a:moveTo>
                  <a:pt x="6870" y="2711"/>
                </a:moveTo>
                <a:lnTo>
                  <a:pt x="6870" y="2711"/>
                </a:lnTo>
                <a:lnTo>
                  <a:pt x="6830" y="2672"/>
                </a:lnTo>
                <a:lnTo>
                  <a:pt x="6671" y="2831"/>
                </a:lnTo>
                <a:lnTo>
                  <a:pt x="6671" y="2876"/>
                </a:lnTo>
                <a:lnTo>
                  <a:pt x="6727" y="2932"/>
                </a:lnTo>
                <a:lnTo>
                  <a:pt x="6870" y="2932"/>
                </a:lnTo>
                <a:lnTo>
                  <a:pt x="6870" y="2711"/>
                </a:lnTo>
                <a:close/>
                <a:moveTo>
                  <a:pt x="1815" y="2319"/>
                </a:moveTo>
                <a:lnTo>
                  <a:pt x="1815" y="2319"/>
                </a:lnTo>
                <a:lnTo>
                  <a:pt x="1713" y="2319"/>
                </a:lnTo>
                <a:lnTo>
                  <a:pt x="1714" y="2085"/>
                </a:lnTo>
                <a:lnTo>
                  <a:pt x="2032" y="2085"/>
                </a:lnTo>
                <a:lnTo>
                  <a:pt x="2034" y="2177"/>
                </a:lnTo>
                <a:lnTo>
                  <a:pt x="2115" y="2177"/>
                </a:lnTo>
                <a:lnTo>
                  <a:pt x="2115" y="1900"/>
                </a:lnTo>
                <a:lnTo>
                  <a:pt x="2611" y="1404"/>
                </a:lnTo>
                <a:lnTo>
                  <a:pt x="2696" y="1404"/>
                </a:lnTo>
                <a:lnTo>
                  <a:pt x="2697" y="1282"/>
                </a:lnTo>
                <a:lnTo>
                  <a:pt x="2691" y="1277"/>
                </a:lnTo>
                <a:lnTo>
                  <a:pt x="2297" y="883"/>
                </a:lnTo>
                <a:lnTo>
                  <a:pt x="2171" y="883"/>
                </a:lnTo>
                <a:lnTo>
                  <a:pt x="2171" y="1188"/>
                </a:lnTo>
                <a:lnTo>
                  <a:pt x="1812" y="1188"/>
                </a:lnTo>
                <a:lnTo>
                  <a:pt x="1812" y="864"/>
                </a:lnTo>
                <a:lnTo>
                  <a:pt x="2099" y="578"/>
                </a:lnTo>
                <a:lnTo>
                  <a:pt x="2362" y="841"/>
                </a:lnTo>
                <a:lnTo>
                  <a:pt x="2432" y="841"/>
                </a:lnTo>
                <a:cubicBezTo>
                  <a:pt x="2432" y="841"/>
                  <a:pt x="2594" y="676"/>
                  <a:pt x="2594" y="676"/>
                </a:cubicBezTo>
                <a:lnTo>
                  <a:pt x="2182" y="265"/>
                </a:lnTo>
                <a:lnTo>
                  <a:pt x="1181" y="265"/>
                </a:lnTo>
                <a:lnTo>
                  <a:pt x="1050" y="396"/>
                </a:lnTo>
                <a:lnTo>
                  <a:pt x="163" y="396"/>
                </a:lnTo>
                <a:lnTo>
                  <a:pt x="0" y="560"/>
                </a:lnTo>
                <a:lnTo>
                  <a:pt x="0" y="953"/>
                </a:lnTo>
                <a:lnTo>
                  <a:pt x="159" y="1112"/>
                </a:lnTo>
                <a:lnTo>
                  <a:pt x="380" y="1112"/>
                </a:lnTo>
                <a:lnTo>
                  <a:pt x="380" y="978"/>
                </a:lnTo>
                <a:lnTo>
                  <a:pt x="577" y="978"/>
                </a:lnTo>
                <a:lnTo>
                  <a:pt x="1000" y="1401"/>
                </a:lnTo>
                <a:lnTo>
                  <a:pt x="1000" y="1829"/>
                </a:lnTo>
                <a:lnTo>
                  <a:pt x="1651" y="2481"/>
                </a:lnTo>
                <a:lnTo>
                  <a:pt x="1808" y="2481"/>
                </a:lnTo>
                <a:lnTo>
                  <a:pt x="1999" y="2671"/>
                </a:lnTo>
                <a:lnTo>
                  <a:pt x="2083" y="2587"/>
                </a:lnTo>
                <a:lnTo>
                  <a:pt x="1815" y="2319"/>
                </a:lnTo>
                <a:close/>
                <a:moveTo>
                  <a:pt x="6560" y="2743"/>
                </a:moveTo>
                <a:lnTo>
                  <a:pt x="6560" y="2743"/>
                </a:lnTo>
                <a:lnTo>
                  <a:pt x="6539" y="2722"/>
                </a:lnTo>
                <a:lnTo>
                  <a:pt x="6406" y="2589"/>
                </a:lnTo>
                <a:cubicBezTo>
                  <a:pt x="6407" y="2588"/>
                  <a:pt x="6369" y="2625"/>
                  <a:pt x="6369" y="2625"/>
                </a:cubicBezTo>
                <a:lnTo>
                  <a:pt x="6523" y="2780"/>
                </a:lnTo>
                <a:lnTo>
                  <a:pt x="6560" y="2743"/>
                </a:lnTo>
                <a:close/>
                <a:moveTo>
                  <a:pt x="6393" y="2695"/>
                </a:moveTo>
                <a:lnTo>
                  <a:pt x="6393" y="2695"/>
                </a:lnTo>
                <a:cubicBezTo>
                  <a:pt x="6395" y="2693"/>
                  <a:pt x="6346" y="2743"/>
                  <a:pt x="6346" y="2743"/>
                </a:cubicBezTo>
                <a:lnTo>
                  <a:pt x="6579" y="2979"/>
                </a:lnTo>
                <a:lnTo>
                  <a:pt x="6628" y="2930"/>
                </a:lnTo>
                <a:lnTo>
                  <a:pt x="6595" y="2896"/>
                </a:lnTo>
                <a:lnTo>
                  <a:pt x="6393" y="2695"/>
                </a:lnTo>
                <a:close/>
                <a:moveTo>
                  <a:pt x="5948" y="2706"/>
                </a:moveTo>
                <a:lnTo>
                  <a:pt x="5948" y="2706"/>
                </a:lnTo>
                <a:lnTo>
                  <a:pt x="6008" y="2706"/>
                </a:lnTo>
                <a:lnTo>
                  <a:pt x="6008" y="2622"/>
                </a:lnTo>
                <a:lnTo>
                  <a:pt x="5948" y="2622"/>
                </a:lnTo>
                <a:lnTo>
                  <a:pt x="5948" y="2706"/>
                </a:lnTo>
                <a:close/>
                <a:moveTo>
                  <a:pt x="3654" y="811"/>
                </a:moveTo>
                <a:lnTo>
                  <a:pt x="3654" y="811"/>
                </a:lnTo>
                <a:lnTo>
                  <a:pt x="3436" y="811"/>
                </a:lnTo>
                <a:lnTo>
                  <a:pt x="3436" y="660"/>
                </a:lnTo>
                <a:lnTo>
                  <a:pt x="3654" y="660"/>
                </a:lnTo>
                <a:lnTo>
                  <a:pt x="3654" y="811"/>
                </a:lnTo>
                <a:close/>
              </a:path>
            </a:pathLst>
          </a:custGeom>
          <a:solidFill>
            <a:srgbClr val="ECECE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sz="1000" dirty="0">
              <a:latin typeface="Aptos Light" panose="020B0004020202020204" pitchFamily="34" charset="0"/>
            </a:endParaRPr>
          </a:p>
        </p:txBody>
      </p:sp>
      <p:sp>
        <p:nvSpPr>
          <p:cNvPr id="10" name="Legal">
            <a:extLst>
              <a:ext uri="{FF2B5EF4-FFF2-40B4-BE49-F238E27FC236}">
                <a16:creationId xmlns:a16="http://schemas.microsoft.com/office/drawing/2014/main" id="{7483FB71-C3C8-4EF7-489D-A7576DE85041}"/>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
        <p:nvSpPr>
          <p:cNvPr id="11" name="Slide Number Placeholder 10">
            <a:extLst>
              <a:ext uri="{FF2B5EF4-FFF2-40B4-BE49-F238E27FC236}">
                <a16:creationId xmlns:a16="http://schemas.microsoft.com/office/drawing/2014/main" id="{49FCE576-2DA5-91CC-2A0A-17C9376978A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Tree>
    <p:extLst>
      <p:ext uri="{BB962C8B-B14F-4D97-AF65-F5344CB8AC3E}">
        <p14:creationId xmlns:p14="http://schemas.microsoft.com/office/powerpoint/2010/main" val="4128035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hree Content with chart">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452A60C8-A3F6-A3AA-7C25-A59E6169A420}"/>
              </a:ext>
            </a:extLst>
          </p:cNvPr>
          <p:cNvSpPr/>
          <p:nvPr userDrawn="1"/>
        </p:nvSpPr>
        <p:spPr>
          <a:xfrm>
            <a:off x="6247142" y="0"/>
            <a:ext cx="5944858" cy="6857999"/>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126" y="5067300"/>
            <a:ext cx="5428766" cy="1016000"/>
          </a:xfrm>
        </p:spPr>
        <p:txBody>
          <a:bodyPr>
            <a:normAutofit/>
          </a:bodyPr>
          <a:lstStyle>
            <a:lvl1pPr marL="0" indent="0">
              <a:spcBef>
                <a:spcPts val="600"/>
              </a:spcBef>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6541707" y="1016313"/>
            <a:ext cx="2340000" cy="201454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6541707" y="365125"/>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5" name="Content Placeholder 4">
            <a:extLst>
              <a:ext uri="{FF2B5EF4-FFF2-40B4-BE49-F238E27FC236}">
                <a16:creationId xmlns:a16="http://schemas.microsoft.com/office/drawing/2014/main" id="{33C8ADA0-FEFD-CB94-296E-33B86FFC6397}"/>
              </a:ext>
            </a:extLst>
          </p:cNvPr>
          <p:cNvSpPr>
            <a:spLocks noGrp="1"/>
          </p:cNvSpPr>
          <p:nvPr>
            <p:ph sz="quarter" idx="30" hasCustomPrompt="1"/>
          </p:nvPr>
        </p:nvSpPr>
        <p:spPr>
          <a:xfrm>
            <a:off x="9482557" y="1016313"/>
            <a:ext cx="2340000" cy="201454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 name="Text Placeholder 23">
            <a:extLst>
              <a:ext uri="{FF2B5EF4-FFF2-40B4-BE49-F238E27FC236}">
                <a16:creationId xmlns:a16="http://schemas.microsoft.com/office/drawing/2014/main" id="{B52A09E6-D39A-1924-C131-FEED0A952766}"/>
              </a:ext>
            </a:extLst>
          </p:cNvPr>
          <p:cNvSpPr>
            <a:spLocks noGrp="1"/>
          </p:cNvSpPr>
          <p:nvPr>
            <p:ph type="body" sz="quarter" idx="31" hasCustomPrompt="1"/>
          </p:nvPr>
        </p:nvSpPr>
        <p:spPr>
          <a:xfrm>
            <a:off x="9482557" y="365125"/>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5428132" cy="914400"/>
          </a:xfrm>
        </p:spPr>
        <p:txBody>
          <a:bodyPr/>
          <a:lstStyle>
            <a:lvl1pPr>
              <a:defRPr>
                <a:latin typeface="Aptos Light" panose="020B0004020202020204" pitchFamily="34" charset="0"/>
              </a:defRPr>
            </a:lvl1pPr>
          </a:lstStyle>
          <a:p>
            <a:r>
              <a:rPr lang="en-US" dirty="0"/>
              <a:t>[Slide title]</a:t>
            </a:r>
          </a:p>
        </p:txBody>
      </p:sp>
      <p:sp>
        <p:nvSpPr>
          <p:cNvPr id="2" name="Content Placeholder 4">
            <a:extLst>
              <a:ext uri="{FF2B5EF4-FFF2-40B4-BE49-F238E27FC236}">
                <a16:creationId xmlns:a16="http://schemas.microsoft.com/office/drawing/2014/main" id="{9DCA002B-B80E-A322-9731-6A02DDB63C98}"/>
              </a:ext>
            </a:extLst>
          </p:cNvPr>
          <p:cNvSpPr>
            <a:spLocks noGrp="1"/>
          </p:cNvSpPr>
          <p:nvPr>
            <p:ph sz="quarter" idx="32" hasCustomPrompt="1"/>
          </p:nvPr>
        </p:nvSpPr>
        <p:spPr>
          <a:xfrm>
            <a:off x="6541707" y="4080188"/>
            <a:ext cx="2340000" cy="201454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7" name="Text Placeholder 23">
            <a:extLst>
              <a:ext uri="{FF2B5EF4-FFF2-40B4-BE49-F238E27FC236}">
                <a16:creationId xmlns:a16="http://schemas.microsoft.com/office/drawing/2014/main" id="{22D74A1B-0F35-0044-F50D-7D7A73CC95E0}"/>
              </a:ext>
            </a:extLst>
          </p:cNvPr>
          <p:cNvSpPr>
            <a:spLocks noGrp="1"/>
          </p:cNvSpPr>
          <p:nvPr>
            <p:ph type="body" sz="quarter" idx="33" hasCustomPrompt="1"/>
          </p:nvPr>
        </p:nvSpPr>
        <p:spPr>
          <a:xfrm>
            <a:off x="6541707" y="342900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8" name="Content Placeholder 4">
            <a:extLst>
              <a:ext uri="{FF2B5EF4-FFF2-40B4-BE49-F238E27FC236}">
                <a16:creationId xmlns:a16="http://schemas.microsoft.com/office/drawing/2014/main" id="{4FA66906-4BAF-E655-0FED-C0A8A2AF93D0}"/>
              </a:ext>
            </a:extLst>
          </p:cNvPr>
          <p:cNvSpPr>
            <a:spLocks noGrp="1"/>
          </p:cNvSpPr>
          <p:nvPr>
            <p:ph sz="quarter" idx="34" hasCustomPrompt="1"/>
          </p:nvPr>
        </p:nvSpPr>
        <p:spPr>
          <a:xfrm>
            <a:off x="9482557" y="4080188"/>
            <a:ext cx="2340000" cy="2014541"/>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5" name="Text Placeholder 23">
            <a:extLst>
              <a:ext uri="{FF2B5EF4-FFF2-40B4-BE49-F238E27FC236}">
                <a16:creationId xmlns:a16="http://schemas.microsoft.com/office/drawing/2014/main" id="{AB4E8F1A-740E-7335-FC5F-D9B2C5AC7674}"/>
              </a:ext>
            </a:extLst>
          </p:cNvPr>
          <p:cNvSpPr>
            <a:spLocks noGrp="1"/>
          </p:cNvSpPr>
          <p:nvPr>
            <p:ph type="body" sz="quarter" idx="35" hasCustomPrompt="1"/>
          </p:nvPr>
        </p:nvSpPr>
        <p:spPr>
          <a:xfrm>
            <a:off x="9482557" y="342900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13" name="Content Placeholder 2">
            <a:extLst>
              <a:ext uri="{FF2B5EF4-FFF2-40B4-BE49-F238E27FC236}">
                <a16:creationId xmlns:a16="http://schemas.microsoft.com/office/drawing/2014/main" id="{DF30F1D0-4E57-05E4-4BD2-838EBC06EB65}"/>
              </a:ext>
            </a:extLst>
          </p:cNvPr>
          <p:cNvSpPr>
            <a:spLocks noGrp="1"/>
          </p:cNvSpPr>
          <p:nvPr>
            <p:ph sz="half" idx="36" hasCustomPrompt="1"/>
          </p:nvPr>
        </p:nvSpPr>
        <p:spPr>
          <a:xfrm>
            <a:off x="365126" y="1828799"/>
            <a:ext cx="5428766" cy="2924175"/>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Insert chart</a:t>
            </a:r>
          </a:p>
        </p:txBody>
      </p:sp>
      <p:sp>
        <p:nvSpPr>
          <p:cNvPr id="10" name="Legal">
            <a:extLst>
              <a:ext uri="{FF2B5EF4-FFF2-40B4-BE49-F238E27FC236}">
                <a16:creationId xmlns:a16="http://schemas.microsoft.com/office/drawing/2014/main" id="{B20B0A18-C348-4477-AA54-FD95F4B50C33}"/>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
        <p:nvSpPr>
          <p:cNvPr id="11" name="Slide Number Placeholder 10">
            <a:extLst>
              <a:ext uri="{FF2B5EF4-FFF2-40B4-BE49-F238E27FC236}">
                <a16:creationId xmlns:a16="http://schemas.microsoft.com/office/drawing/2014/main" id="{C285ED8B-289E-6C47-9121-D55C2636AFF3}"/>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Tree>
    <p:extLst>
      <p:ext uri="{BB962C8B-B14F-4D97-AF65-F5344CB8AC3E}">
        <p14:creationId xmlns:p14="http://schemas.microsoft.com/office/powerpoint/2010/main" val="270094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Content with Image ">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48742422-6537-1397-FC9C-2281DCB667AA}"/>
              </a:ext>
            </a:extLst>
          </p:cNvPr>
          <p:cNvSpPr/>
          <p:nvPr userDrawn="1"/>
        </p:nvSpPr>
        <p:spPr>
          <a:xfrm>
            <a:off x="8734741" y="0"/>
            <a:ext cx="3457259" cy="685800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2" name="Picture Placeholder 2">
            <a:extLst>
              <a:ext uri="{FF2B5EF4-FFF2-40B4-BE49-F238E27FC236}">
                <a16:creationId xmlns:a16="http://schemas.microsoft.com/office/drawing/2014/main" id="{FD1411E7-651A-C39D-A51D-32CDA27B147D}"/>
              </a:ext>
            </a:extLst>
          </p:cNvPr>
          <p:cNvSpPr>
            <a:spLocks noGrp="1"/>
          </p:cNvSpPr>
          <p:nvPr>
            <p:ph type="pic" sz="quarter" idx="16" hasCustomPrompt="1"/>
          </p:nvPr>
        </p:nvSpPr>
        <p:spPr>
          <a:xfrm>
            <a:off x="365124" y="1828799"/>
            <a:ext cx="3894139" cy="2462057"/>
          </a:xfrm>
          <a:solidFill>
            <a:schemeClr val="bg1"/>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9025992" y="2410416"/>
            <a:ext cx="2797200" cy="3672884"/>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1966947" y="4958641"/>
            <a:ext cx="6467370" cy="1061158"/>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4559687" y="2522973"/>
            <a:ext cx="3874629" cy="1767884"/>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9025992" y="1755097"/>
            <a:ext cx="27972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6" name="Text Placeholder 23">
            <a:extLst>
              <a:ext uri="{FF2B5EF4-FFF2-40B4-BE49-F238E27FC236}">
                <a16:creationId xmlns:a16="http://schemas.microsoft.com/office/drawing/2014/main" id="{E87AAFDC-C5F8-9863-E682-0FADD32F75E4}"/>
              </a:ext>
            </a:extLst>
          </p:cNvPr>
          <p:cNvSpPr>
            <a:spLocks noGrp="1"/>
          </p:cNvSpPr>
          <p:nvPr>
            <p:ph type="body" sz="quarter" idx="25" hasCustomPrompt="1"/>
          </p:nvPr>
        </p:nvSpPr>
        <p:spPr>
          <a:xfrm>
            <a:off x="1966946" y="4495756"/>
            <a:ext cx="6467370" cy="338425"/>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1 lines of text</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4559687" y="1867654"/>
            <a:ext cx="3874629"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8068556" cy="914400"/>
          </a:xfrm>
        </p:spPr>
        <p:txBody>
          <a:bodyPr/>
          <a:lstStyle>
            <a:lvl1pPr>
              <a:defRPr>
                <a:latin typeface="Aptos Light" panose="020B0004020202020204" pitchFamily="34" charset="0"/>
              </a:defRPr>
            </a:lvl1pPr>
          </a:lstStyle>
          <a:p>
            <a:r>
              <a:rPr lang="en-US" dirty="0"/>
              <a:t>[Slide title]</a:t>
            </a:r>
          </a:p>
        </p:txBody>
      </p:sp>
      <p:sp>
        <p:nvSpPr>
          <p:cNvPr id="5" name="UST" descr="UST">
            <a:extLst>
              <a:ext uri="{FF2B5EF4-FFF2-40B4-BE49-F238E27FC236}">
                <a16:creationId xmlns:a16="http://schemas.microsoft.com/office/drawing/2014/main" id="{DE5593CF-BB63-264B-DD4B-CC52EF84EE59}"/>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chemeClr val="tx1"/>
              </a:solidFill>
              <a:latin typeface="Aptos Light" panose="020B0004020202020204" pitchFamily="34" charset="0"/>
            </a:endParaRPr>
          </a:p>
        </p:txBody>
      </p:sp>
      <p:sp>
        <p:nvSpPr>
          <p:cNvPr id="7" name="Legal">
            <a:extLst>
              <a:ext uri="{FF2B5EF4-FFF2-40B4-BE49-F238E27FC236}">
                <a16:creationId xmlns:a16="http://schemas.microsoft.com/office/drawing/2014/main" id="{93456F6C-AF93-F901-5E5C-E0ED270193C2}"/>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
        <p:nvSpPr>
          <p:cNvPr id="8" name="Slide Number Placeholder 10">
            <a:extLst>
              <a:ext uri="{FF2B5EF4-FFF2-40B4-BE49-F238E27FC236}">
                <a16:creationId xmlns:a16="http://schemas.microsoft.com/office/drawing/2014/main" id="{C8CDDAE8-32F1-0A62-E59C-2C956909108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Tree>
    <p:extLst>
      <p:ext uri="{BB962C8B-B14F-4D97-AF65-F5344CB8AC3E}">
        <p14:creationId xmlns:p14="http://schemas.microsoft.com/office/powerpoint/2010/main" val="98707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683">
          <p15:clr>
            <a:srgbClr val="FBAE40"/>
          </p15:clr>
        </p15:guide>
        <p15:guide id="2" pos="2506">
          <p15:clr>
            <a:srgbClr val="FBAE40"/>
          </p15:clr>
        </p15:guide>
        <p15:guide id="3" pos="4978">
          <p15:clr>
            <a:srgbClr val="FBAE40"/>
          </p15:clr>
        </p15:guide>
        <p15:guide id="4" pos="5155">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hree Content with chart and icons">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3200400"/>
            <a:ext cx="2340000" cy="2057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9483192" y="3200400"/>
            <a:ext cx="2340000" cy="2057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0" name="Content Placeholder 2">
            <a:extLst>
              <a:ext uri="{FF2B5EF4-FFF2-40B4-BE49-F238E27FC236}">
                <a16:creationId xmlns:a16="http://schemas.microsoft.com/office/drawing/2014/main" id="{5CD5656A-1AE2-C177-6694-60B5643A5155}"/>
              </a:ext>
            </a:extLst>
          </p:cNvPr>
          <p:cNvSpPr>
            <a:spLocks noGrp="1"/>
          </p:cNvSpPr>
          <p:nvPr>
            <p:ph sz="half" idx="23" hasCustomPrompt="1"/>
          </p:nvPr>
        </p:nvSpPr>
        <p:spPr>
          <a:xfrm>
            <a:off x="365760" y="5554277"/>
            <a:ext cx="8914624" cy="526483"/>
          </a:xfrm>
        </p:spPr>
        <p:txBody>
          <a:bodyPr>
            <a:noAutofit/>
          </a:bodyPr>
          <a:lstStyle>
            <a:lvl1pPr marL="0" indent="0">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4288853" y="1619954"/>
            <a:ext cx="7534339" cy="567655"/>
          </a:xfrm>
        </p:spPr>
        <p:txBody>
          <a:bodyPr>
            <a:noAutofit/>
          </a:bodyPr>
          <a:lstStyle>
            <a:lvl1pPr marL="0" indent="0">
              <a:buFontTx/>
              <a:buNone/>
              <a:defRPr sz="1600" b="0"/>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Add a sub-copy.  Please use  a concise text in no more than 2lines.</a:t>
            </a:r>
          </a:p>
        </p:txBody>
      </p:sp>
      <p:sp>
        <p:nvSpPr>
          <p:cNvPr id="5" name="Title 1">
            <a:extLst>
              <a:ext uri="{FF2B5EF4-FFF2-40B4-BE49-F238E27FC236}">
                <a16:creationId xmlns:a16="http://schemas.microsoft.com/office/drawing/2014/main" id="{9582BF1F-6798-244E-6B8B-41ABB5EE69C8}"/>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9" name="Content Placeholder 4">
            <a:extLst>
              <a:ext uri="{FF2B5EF4-FFF2-40B4-BE49-F238E27FC236}">
                <a16:creationId xmlns:a16="http://schemas.microsoft.com/office/drawing/2014/main" id="{726EED03-A762-2DAD-DD3F-E81CF2FD5BFF}"/>
              </a:ext>
            </a:extLst>
          </p:cNvPr>
          <p:cNvSpPr>
            <a:spLocks noGrp="1"/>
          </p:cNvSpPr>
          <p:nvPr>
            <p:ph sz="quarter" idx="30" hasCustomPrompt="1"/>
          </p:nvPr>
        </p:nvSpPr>
        <p:spPr>
          <a:xfrm>
            <a:off x="6940384" y="3200400"/>
            <a:ext cx="2340000" cy="2057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1" name="Picture Placeholder 15">
            <a:extLst>
              <a:ext uri="{FF2B5EF4-FFF2-40B4-BE49-F238E27FC236}">
                <a16:creationId xmlns:a16="http://schemas.microsoft.com/office/drawing/2014/main" id="{8B5E2858-A924-EDA4-FB7B-E191EDFCA122}"/>
              </a:ext>
            </a:extLst>
          </p:cNvPr>
          <p:cNvSpPr>
            <a:spLocks noGrp="1"/>
          </p:cNvSpPr>
          <p:nvPr>
            <p:ph type="pic" sz="quarter" idx="33" hasCustomPrompt="1"/>
          </p:nvPr>
        </p:nvSpPr>
        <p:spPr>
          <a:xfrm>
            <a:off x="4288536" y="2544377"/>
            <a:ext cx="526483" cy="526483"/>
          </a:xfrm>
        </p:spPr>
        <p:txBody>
          <a:bodyPr>
            <a:normAutofit/>
          </a:bodyPr>
          <a:lstStyle>
            <a:lvl1pPr marL="0" indent="0">
              <a:buFontTx/>
              <a:buNone/>
              <a:defRPr sz="1000"/>
            </a:lvl1pPr>
          </a:lstStyle>
          <a:p>
            <a:r>
              <a:rPr lang="en-US" dirty="0"/>
              <a:t>ICONS</a:t>
            </a:r>
          </a:p>
        </p:txBody>
      </p:sp>
      <p:sp>
        <p:nvSpPr>
          <p:cNvPr id="12" name="Picture Placeholder 15">
            <a:extLst>
              <a:ext uri="{FF2B5EF4-FFF2-40B4-BE49-F238E27FC236}">
                <a16:creationId xmlns:a16="http://schemas.microsoft.com/office/drawing/2014/main" id="{4B824EB2-EC9F-EE0A-2FA6-604FBCDA6CBF}"/>
              </a:ext>
            </a:extLst>
          </p:cNvPr>
          <p:cNvSpPr>
            <a:spLocks noGrp="1"/>
          </p:cNvSpPr>
          <p:nvPr>
            <p:ph type="pic" sz="quarter" idx="34" hasCustomPrompt="1"/>
          </p:nvPr>
        </p:nvSpPr>
        <p:spPr>
          <a:xfrm>
            <a:off x="6940384" y="2544377"/>
            <a:ext cx="526483" cy="526483"/>
          </a:xfrm>
        </p:spPr>
        <p:txBody>
          <a:bodyPr>
            <a:normAutofit/>
          </a:bodyPr>
          <a:lstStyle>
            <a:lvl1pPr marL="0" indent="0">
              <a:buFontTx/>
              <a:buNone/>
              <a:defRPr sz="1000"/>
            </a:lvl1pPr>
          </a:lstStyle>
          <a:p>
            <a:r>
              <a:rPr lang="en-US" dirty="0"/>
              <a:t>ICONS</a:t>
            </a:r>
          </a:p>
        </p:txBody>
      </p:sp>
      <p:sp>
        <p:nvSpPr>
          <p:cNvPr id="13" name="Picture Placeholder 15">
            <a:extLst>
              <a:ext uri="{FF2B5EF4-FFF2-40B4-BE49-F238E27FC236}">
                <a16:creationId xmlns:a16="http://schemas.microsoft.com/office/drawing/2014/main" id="{ED0CDC29-DAFE-A98E-0003-DFC109D40540}"/>
              </a:ext>
            </a:extLst>
          </p:cNvPr>
          <p:cNvSpPr>
            <a:spLocks noGrp="1"/>
          </p:cNvSpPr>
          <p:nvPr>
            <p:ph type="pic" sz="quarter" idx="35" hasCustomPrompt="1"/>
          </p:nvPr>
        </p:nvSpPr>
        <p:spPr>
          <a:xfrm>
            <a:off x="9483192" y="2544377"/>
            <a:ext cx="526483" cy="526483"/>
          </a:xfrm>
        </p:spPr>
        <p:txBody>
          <a:bodyPr>
            <a:normAutofit/>
          </a:bodyPr>
          <a:lstStyle>
            <a:lvl1pPr marL="0" indent="0">
              <a:buFontTx/>
              <a:buNone/>
              <a:defRPr sz="1000"/>
            </a:lvl1pPr>
          </a:lstStyle>
          <a:p>
            <a:r>
              <a:rPr lang="en-US" dirty="0"/>
              <a:t>ICONS</a:t>
            </a:r>
          </a:p>
        </p:txBody>
      </p:sp>
      <p:sp>
        <p:nvSpPr>
          <p:cNvPr id="3" name="Picture Placeholder 2">
            <a:extLst>
              <a:ext uri="{FF2B5EF4-FFF2-40B4-BE49-F238E27FC236}">
                <a16:creationId xmlns:a16="http://schemas.microsoft.com/office/drawing/2014/main" id="{12498F86-8473-31F9-5785-3E5C9CE98C8E}"/>
              </a:ext>
            </a:extLst>
          </p:cNvPr>
          <p:cNvSpPr>
            <a:spLocks noGrp="1"/>
          </p:cNvSpPr>
          <p:nvPr>
            <p:ph type="pic" sz="quarter" idx="16" hasCustomPrompt="1"/>
          </p:nvPr>
        </p:nvSpPr>
        <p:spPr>
          <a:xfrm>
            <a:off x="365125" y="1619954"/>
            <a:ext cx="3611564" cy="3637845"/>
          </a:xfrm>
          <a:solidFill>
            <a:schemeClr val="bg1"/>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Tree>
    <p:extLst>
      <p:ext uri="{BB962C8B-B14F-4D97-AF65-F5344CB8AC3E}">
        <p14:creationId xmlns:p14="http://schemas.microsoft.com/office/powerpoint/2010/main" val="2310652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ntent/Table with Image">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2828925" y="2314574"/>
            <a:ext cx="5657850" cy="2943225"/>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0" name="Content Placeholder 2">
            <a:extLst>
              <a:ext uri="{FF2B5EF4-FFF2-40B4-BE49-F238E27FC236}">
                <a16:creationId xmlns:a16="http://schemas.microsoft.com/office/drawing/2014/main" id="{5CD5656A-1AE2-C177-6694-60B5643A5155}"/>
              </a:ext>
            </a:extLst>
          </p:cNvPr>
          <p:cNvSpPr>
            <a:spLocks noGrp="1"/>
          </p:cNvSpPr>
          <p:nvPr>
            <p:ph sz="half" idx="23" hasCustomPrompt="1"/>
          </p:nvPr>
        </p:nvSpPr>
        <p:spPr>
          <a:xfrm>
            <a:off x="365760" y="5554277"/>
            <a:ext cx="8121015" cy="526483"/>
          </a:xfrm>
        </p:spPr>
        <p:txBody>
          <a:bodyPr>
            <a:noAutofit/>
          </a:bodyPr>
          <a:lstStyle>
            <a:lvl1pPr marL="0" indent="0">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5" name="Title 1">
            <a:extLst>
              <a:ext uri="{FF2B5EF4-FFF2-40B4-BE49-F238E27FC236}">
                <a16:creationId xmlns:a16="http://schemas.microsoft.com/office/drawing/2014/main" id="{9582BF1F-6798-244E-6B8B-41ABB5EE69C8}"/>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18" name="Picture Placeholder 2">
            <a:extLst>
              <a:ext uri="{FF2B5EF4-FFF2-40B4-BE49-F238E27FC236}">
                <a16:creationId xmlns:a16="http://schemas.microsoft.com/office/drawing/2014/main" id="{204027CF-899E-166B-C324-E8BE2DA5E83A}"/>
              </a:ext>
            </a:extLst>
          </p:cNvPr>
          <p:cNvSpPr>
            <a:spLocks noGrp="1"/>
          </p:cNvSpPr>
          <p:nvPr>
            <p:ph type="pic" sz="quarter" idx="16" hasCustomPrompt="1"/>
          </p:nvPr>
        </p:nvSpPr>
        <p:spPr>
          <a:xfrm>
            <a:off x="365125" y="1619954"/>
            <a:ext cx="2178050" cy="3637845"/>
          </a:xfrm>
          <a:solidFill>
            <a:schemeClr val="bg1"/>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19" name="Text Placeholder 23">
            <a:extLst>
              <a:ext uri="{FF2B5EF4-FFF2-40B4-BE49-F238E27FC236}">
                <a16:creationId xmlns:a16="http://schemas.microsoft.com/office/drawing/2014/main" id="{5B071885-DBF9-E035-E833-5927C802B76E}"/>
              </a:ext>
            </a:extLst>
          </p:cNvPr>
          <p:cNvSpPr>
            <a:spLocks noGrp="1"/>
          </p:cNvSpPr>
          <p:nvPr>
            <p:ph type="body" sz="quarter" idx="24" hasCustomPrompt="1"/>
          </p:nvPr>
        </p:nvSpPr>
        <p:spPr>
          <a:xfrm>
            <a:off x="2828925" y="1619954"/>
            <a:ext cx="8994267" cy="526483"/>
          </a:xfrm>
        </p:spPr>
        <p:txBody>
          <a:bodyPr>
            <a:noAutofit/>
          </a:bodyPr>
          <a:lstStyle>
            <a:lvl1pPr marL="0" indent="0">
              <a:buFontTx/>
              <a:buNone/>
              <a:defRPr sz="1600" b="0"/>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Add a sub-copy.  Please use  a concise text in no more than 2lines.</a:t>
            </a:r>
          </a:p>
        </p:txBody>
      </p:sp>
      <p:sp>
        <p:nvSpPr>
          <p:cNvPr id="21" name="Content Placeholder 4">
            <a:extLst>
              <a:ext uri="{FF2B5EF4-FFF2-40B4-BE49-F238E27FC236}">
                <a16:creationId xmlns:a16="http://schemas.microsoft.com/office/drawing/2014/main" id="{0DE0A2E2-ABA6-874A-4396-56EF0D43B92B}"/>
              </a:ext>
            </a:extLst>
          </p:cNvPr>
          <p:cNvSpPr>
            <a:spLocks noGrp="1"/>
          </p:cNvSpPr>
          <p:nvPr>
            <p:ph sz="quarter" idx="13" hasCustomPrompt="1"/>
          </p:nvPr>
        </p:nvSpPr>
        <p:spPr>
          <a:xfrm>
            <a:off x="8877300" y="2314574"/>
            <a:ext cx="2945892" cy="3766186"/>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Tree>
    <p:extLst>
      <p:ext uri="{BB962C8B-B14F-4D97-AF65-F5344CB8AC3E}">
        <p14:creationId xmlns:p14="http://schemas.microsoft.com/office/powerpoint/2010/main" val="2756149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Table layout">
    <p:spTree>
      <p:nvGrpSpPr>
        <p:cNvPr id="1" name=""/>
        <p:cNvGrpSpPr/>
        <p:nvPr/>
      </p:nvGrpSpPr>
      <p:grpSpPr>
        <a:xfrm>
          <a:off x="0" y="0"/>
          <a:ext cx="0" cy="0"/>
          <a:chOff x="0" y="0"/>
          <a:chExt cx="0" cy="0"/>
        </a:xfrm>
      </p:grpSpPr>
      <p:sp>
        <p:nvSpPr>
          <p:cNvPr id="2" name="Rectangle">
            <a:extLst>
              <a:ext uri="{FF2B5EF4-FFF2-40B4-BE49-F238E27FC236}">
                <a16:creationId xmlns:a16="http://schemas.microsoft.com/office/drawing/2014/main" id="{76A51823-0A0E-6B74-DF99-30DC7CF78F08}"/>
              </a:ext>
            </a:extLst>
          </p:cNvPr>
          <p:cNvSpPr>
            <a:spLocks/>
          </p:cNvSpPr>
          <p:nvPr userDrawn="1"/>
        </p:nvSpPr>
        <p:spPr>
          <a:xfrm>
            <a:off x="8734741" y="0"/>
            <a:ext cx="3457259" cy="685800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3" name="Legal">
            <a:extLst>
              <a:ext uri="{FF2B5EF4-FFF2-40B4-BE49-F238E27FC236}">
                <a16:creationId xmlns:a16="http://schemas.microsoft.com/office/drawing/2014/main" id="{FB61353C-1C41-FF98-EFB3-30FB9F3B99D5}"/>
              </a:ext>
            </a:extLst>
          </p:cNvPr>
          <p:cNvSpPr txBox="1">
            <a:spLocks/>
          </p:cNvSpPr>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
        <p:nvSpPr>
          <p:cNvPr id="6" name="Slide Number Placeholder 10">
            <a:extLst>
              <a:ext uri="{FF2B5EF4-FFF2-40B4-BE49-F238E27FC236}">
                <a16:creationId xmlns:a16="http://schemas.microsoft.com/office/drawing/2014/main" id="{DC1F637D-61C4-74B5-3BF1-6130B764650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
        <p:nvSpPr>
          <p:cNvPr id="7" name="Content Placeholder 2">
            <a:extLst>
              <a:ext uri="{FF2B5EF4-FFF2-40B4-BE49-F238E27FC236}">
                <a16:creationId xmlns:a16="http://schemas.microsoft.com/office/drawing/2014/main" id="{5669CB96-92D2-4A53-7760-8A6196161E38}"/>
              </a:ext>
            </a:extLst>
          </p:cNvPr>
          <p:cNvSpPr>
            <a:spLocks noGrp="1"/>
          </p:cNvSpPr>
          <p:nvPr>
            <p:ph sz="half" idx="1" hasCustomPrompt="1"/>
          </p:nvPr>
        </p:nvSpPr>
        <p:spPr>
          <a:xfrm>
            <a:off x="9025992" y="2410416"/>
            <a:ext cx="2797200" cy="3672884"/>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8" name="Text Placeholder 23">
            <a:extLst>
              <a:ext uri="{FF2B5EF4-FFF2-40B4-BE49-F238E27FC236}">
                <a16:creationId xmlns:a16="http://schemas.microsoft.com/office/drawing/2014/main" id="{FDA57737-95D1-C96B-59E6-05BA512C00CC}"/>
              </a:ext>
            </a:extLst>
          </p:cNvPr>
          <p:cNvSpPr>
            <a:spLocks noGrp="1"/>
          </p:cNvSpPr>
          <p:nvPr>
            <p:ph type="body" sz="quarter" idx="24" hasCustomPrompt="1"/>
          </p:nvPr>
        </p:nvSpPr>
        <p:spPr>
          <a:xfrm>
            <a:off x="9025992" y="1755097"/>
            <a:ext cx="27972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365125" y="1619954"/>
            <a:ext cx="8121650" cy="3637845"/>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0" name="Content Placeholder 2">
            <a:extLst>
              <a:ext uri="{FF2B5EF4-FFF2-40B4-BE49-F238E27FC236}">
                <a16:creationId xmlns:a16="http://schemas.microsoft.com/office/drawing/2014/main" id="{5CD5656A-1AE2-C177-6694-60B5643A5155}"/>
              </a:ext>
            </a:extLst>
          </p:cNvPr>
          <p:cNvSpPr>
            <a:spLocks noGrp="1"/>
          </p:cNvSpPr>
          <p:nvPr>
            <p:ph sz="half" idx="23" hasCustomPrompt="1"/>
          </p:nvPr>
        </p:nvSpPr>
        <p:spPr>
          <a:xfrm>
            <a:off x="365760" y="5554277"/>
            <a:ext cx="8121015" cy="526483"/>
          </a:xfrm>
        </p:spPr>
        <p:txBody>
          <a:bodyPr>
            <a:noAutofit/>
          </a:bodyPr>
          <a:lstStyle>
            <a:lvl1pPr marL="0" indent="0">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5" name="Title 1">
            <a:extLst>
              <a:ext uri="{FF2B5EF4-FFF2-40B4-BE49-F238E27FC236}">
                <a16:creationId xmlns:a16="http://schemas.microsoft.com/office/drawing/2014/main" id="{9582BF1F-6798-244E-6B8B-41ABB5EE69C8}"/>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Tree>
    <p:extLst>
      <p:ext uri="{BB962C8B-B14F-4D97-AF65-F5344CB8AC3E}">
        <p14:creationId xmlns:p14="http://schemas.microsoft.com/office/powerpoint/2010/main" val="3125471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Content with Icons">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48742422-6537-1397-FC9C-2281DCB667AA}"/>
              </a:ext>
            </a:extLst>
          </p:cNvPr>
          <p:cNvSpPr/>
          <p:nvPr userDrawn="1"/>
        </p:nvSpPr>
        <p:spPr>
          <a:xfrm>
            <a:off x="365125" y="1828800"/>
            <a:ext cx="2635200" cy="371475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1" name="Rectangle">
            <a:extLst>
              <a:ext uri="{FF2B5EF4-FFF2-40B4-BE49-F238E27FC236}">
                <a16:creationId xmlns:a16="http://schemas.microsoft.com/office/drawing/2014/main" id="{92085AB4-0821-EC77-6B6E-D700A6464A9A}"/>
              </a:ext>
            </a:extLst>
          </p:cNvPr>
          <p:cNvSpPr/>
          <p:nvPr userDrawn="1"/>
        </p:nvSpPr>
        <p:spPr>
          <a:xfrm>
            <a:off x="3306292" y="1828800"/>
            <a:ext cx="2635200" cy="371475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2" name="Rectangle">
            <a:extLst>
              <a:ext uri="{FF2B5EF4-FFF2-40B4-BE49-F238E27FC236}">
                <a16:creationId xmlns:a16="http://schemas.microsoft.com/office/drawing/2014/main" id="{452A60C8-A3F6-A3AA-7C25-A59E6169A420}"/>
              </a:ext>
            </a:extLst>
          </p:cNvPr>
          <p:cNvSpPr/>
          <p:nvPr userDrawn="1"/>
        </p:nvSpPr>
        <p:spPr>
          <a:xfrm>
            <a:off x="6247142" y="1828800"/>
            <a:ext cx="2635200" cy="371475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3" name="Rectangle">
            <a:extLst>
              <a:ext uri="{FF2B5EF4-FFF2-40B4-BE49-F238E27FC236}">
                <a16:creationId xmlns:a16="http://schemas.microsoft.com/office/drawing/2014/main" id="{84DE45D0-0C9F-BEB2-7B47-656E34356562}"/>
              </a:ext>
            </a:extLst>
          </p:cNvPr>
          <p:cNvSpPr/>
          <p:nvPr userDrawn="1"/>
        </p:nvSpPr>
        <p:spPr>
          <a:xfrm>
            <a:off x="9187992" y="1828800"/>
            <a:ext cx="2635200" cy="371475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512725"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3453892"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6394742"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512725"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6" name="Text Placeholder 23">
            <a:extLst>
              <a:ext uri="{FF2B5EF4-FFF2-40B4-BE49-F238E27FC236}">
                <a16:creationId xmlns:a16="http://schemas.microsoft.com/office/drawing/2014/main" id="{E87AAFDC-C5F8-9863-E682-0FADD32F75E4}"/>
              </a:ext>
            </a:extLst>
          </p:cNvPr>
          <p:cNvSpPr>
            <a:spLocks noGrp="1"/>
          </p:cNvSpPr>
          <p:nvPr>
            <p:ph type="body" sz="quarter" idx="25" hasCustomPrompt="1"/>
          </p:nvPr>
        </p:nvSpPr>
        <p:spPr>
          <a:xfrm>
            <a:off x="3453892"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6394742"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5" name="Content Placeholder 4">
            <a:extLst>
              <a:ext uri="{FF2B5EF4-FFF2-40B4-BE49-F238E27FC236}">
                <a16:creationId xmlns:a16="http://schemas.microsoft.com/office/drawing/2014/main" id="{33C8ADA0-FEFD-CB94-296E-33B86FFC6397}"/>
              </a:ext>
            </a:extLst>
          </p:cNvPr>
          <p:cNvSpPr>
            <a:spLocks noGrp="1"/>
          </p:cNvSpPr>
          <p:nvPr>
            <p:ph sz="quarter" idx="30" hasCustomPrompt="1"/>
          </p:nvPr>
        </p:nvSpPr>
        <p:spPr>
          <a:xfrm>
            <a:off x="9335592"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6" name="Text Placeholder 23">
            <a:extLst>
              <a:ext uri="{FF2B5EF4-FFF2-40B4-BE49-F238E27FC236}">
                <a16:creationId xmlns:a16="http://schemas.microsoft.com/office/drawing/2014/main" id="{B52A09E6-D39A-1924-C131-FEED0A952766}"/>
              </a:ext>
            </a:extLst>
          </p:cNvPr>
          <p:cNvSpPr>
            <a:spLocks noGrp="1"/>
          </p:cNvSpPr>
          <p:nvPr>
            <p:ph type="body" sz="quarter" idx="31" hasCustomPrompt="1"/>
          </p:nvPr>
        </p:nvSpPr>
        <p:spPr>
          <a:xfrm>
            <a:off x="9335592"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16" name="Picture Placeholder 15">
            <a:extLst>
              <a:ext uri="{FF2B5EF4-FFF2-40B4-BE49-F238E27FC236}">
                <a16:creationId xmlns:a16="http://schemas.microsoft.com/office/drawing/2014/main" id="{270353E4-7203-F007-2B7F-76E3536428CF}"/>
              </a:ext>
            </a:extLst>
          </p:cNvPr>
          <p:cNvSpPr>
            <a:spLocks noGrp="1"/>
          </p:cNvSpPr>
          <p:nvPr>
            <p:ph type="pic" sz="quarter" idx="32" hasCustomPrompt="1"/>
          </p:nvPr>
        </p:nvSpPr>
        <p:spPr>
          <a:xfrm>
            <a:off x="512725" y="1965325"/>
            <a:ext cx="539750" cy="539750"/>
          </a:xfrm>
        </p:spPr>
        <p:txBody>
          <a:bodyPr>
            <a:normAutofit/>
          </a:bodyPr>
          <a:lstStyle>
            <a:lvl1pPr marL="0" indent="0">
              <a:buFontTx/>
              <a:buNone/>
              <a:defRPr sz="1000"/>
            </a:lvl1pPr>
          </a:lstStyle>
          <a:p>
            <a:r>
              <a:rPr lang="en-US" dirty="0"/>
              <a:t>ICONS</a:t>
            </a:r>
          </a:p>
        </p:txBody>
      </p:sp>
      <p:sp>
        <p:nvSpPr>
          <p:cNvPr id="17" name="Picture Placeholder 15">
            <a:extLst>
              <a:ext uri="{FF2B5EF4-FFF2-40B4-BE49-F238E27FC236}">
                <a16:creationId xmlns:a16="http://schemas.microsoft.com/office/drawing/2014/main" id="{5B996097-C154-1646-7A44-B3F47471C8A9}"/>
              </a:ext>
            </a:extLst>
          </p:cNvPr>
          <p:cNvSpPr>
            <a:spLocks noGrp="1"/>
          </p:cNvSpPr>
          <p:nvPr>
            <p:ph type="pic" sz="quarter" idx="33" hasCustomPrompt="1"/>
          </p:nvPr>
        </p:nvSpPr>
        <p:spPr>
          <a:xfrm>
            <a:off x="3453892" y="1965325"/>
            <a:ext cx="539750" cy="539750"/>
          </a:xfrm>
        </p:spPr>
        <p:txBody>
          <a:bodyPr>
            <a:normAutofit/>
          </a:bodyPr>
          <a:lstStyle>
            <a:lvl1pPr marL="0" indent="0">
              <a:buFontTx/>
              <a:buNone/>
              <a:defRPr sz="1000"/>
            </a:lvl1pPr>
          </a:lstStyle>
          <a:p>
            <a:r>
              <a:rPr lang="en-US" dirty="0"/>
              <a:t>ICONS</a:t>
            </a:r>
          </a:p>
        </p:txBody>
      </p:sp>
      <p:sp>
        <p:nvSpPr>
          <p:cNvPr id="18" name="Picture Placeholder 15">
            <a:extLst>
              <a:ext uri="{FF2B5EF4-FFF2-40B4-BE49-F238E27FC236}">
                <a16:creationId xmlns:a16="http://schemas.microsoft.com/office/drawing/2014/main" id="{E10F9CFE-7DA6-67BF-B9F0-514C0EE73C55}"/>
              </a:ext>
            </a:extLst>
          </p:cNvPr>
          <p:cNvSpPr>
            <a:spLocks noGrp="1"/>
          </p:cNvSpPr>
          <p:nvPr>
            <p:ph type="pic" sz="quarter" idx="34" hasCustomPrompt="1"/>
          </p:nvPr>
        </p:nvSpPr>
        <p:spPr>
          <a:xfrm>
            <a:off x="6394742" y="1965325"/>
            <a:ext cx="539750" cy="539750"/>
          </a:xfrm>
        </p:spPr>
        <p:txBody>
          <a:bodyPr>
            <a:normAutofit/>
          </a:bodyPr>
          <a:lstStyle>
            <a:lvl1pPr marL="0" indent="0">
              <a:buFontTx/>
              <a:buNone/>
              <a:defRPr sz="1000"/>
            </a:lvl1pPr>
          </a:lstStyle>
          <a:p>
            <a:r>
              <a:rPr lang="en-US" dirty="0"/>
              <a:t>ICONS</a:t>
            </a:r>
          </a:p>
        </p:txBody>
      </p:sp>
      <p:sp>
        <p:nvSpPr>
          <p:cNvPr id="19" name="Picture Placeholder 15">
            <a:extLst>
              <a:ext uri="{FF2B5EF4-FFF2-40B4-BE49-F238E27FC236}">
                <a16:creationId xmlns:a16="http://schemas.microsoft.com/office/drawing/2014/main" id="{0B0AB8C9-1D20-7BE7-5898-41FAD8FF458A}"/>
              </a:ext>
            </a:extLst>
          </p:cNvPr>
          <p:cNvSpPr>
            <a:spLocks noGrp="1"/>
          </p:cNvSpPr>
          <p:nvPr>
            <p:ph type="pic" sz="quarter" idx="35" hasCustomPrompt="1"/>
          </p:nvPr>
        </p:nvSpPr>
        <p:spPr>
          <a:xfrm>
            <a:off x="9335592" y="1965325"/>
            <a:ext cx="539750" cy="539750"/>
          </a:xfrm>
        </p:spPr>
        <p:txBody>
          <a:bodyPr>
            <a:normAutofit/>
          </a:bodyPr>
          <a:lstStyle>
            <a:lvl1pPr marL="0" indent="0">
              <a:buFontTx/>
              <a:buNone/>
              <a:defRPr sz="1000"/>
            </a:lvl1pPr>
          </a:lstStyle>
          <a:p>
            <a:r>
              <a:rPr lang="en-US" dirty="0"/>
              <a:t>ICONS</a:t>
            </a:r>
          </a:p>
        </p:txBody>
      </p:sp>
    </p:spTree>
    <p:extLst>
      <p:ext uri="{BB962C8B-B14F-4D97-AF65-F5344CB8AC3E}">
        <p14:creationId xmlns:p14="http://schemas.microsoft.com/office/powerpoint/2010/main" val="1761986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our Content with Icons 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B4E91DC-7A19-189D-88BF-41FF649D90FA}"/>
              </a:ext>
            </a:extLst>
          </p:cNvPr>
          <p:cNvSpPr/>
          <p:nvPr userDrawn="1"/>
        </p:nvSpPr>
        <p:spPr>
          <a:xfrm>
            <a:off x="0" y="0"/>
            <a:ext cx="12192000" cy="6858000"/>
          </a:xfrm>
          <a:prstGeom prst="rect">
            <a:avLst/>
          </a:prstGeom>
          <a:solidFill>
            <a:srgbClr val="F2F7F8"/>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7" name="UST" descr="UST">
            <a:extLst>
              <a:ext uri="{FF2B5EF4-FFF2-40B4-BE49-F238E27FC236}">
                <a16:creationId xmlns:a16="http://schemas.microsoft.com/office/drawing/2014/main" id="{98320D35-625B-42B1-0DAB-E0F735F519C0}"/>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8" name="Legal">
            <a:extLst>
              <a:ext uri="{FF2B5EF4-FFF2-40B4-BE49-F238E27FC236}">
                <a16:creationId xmlns:a16="http://schemas.microsoft.com/office/drawing/2014/main" id="{2E24C0DE-F12D-16B1-CA73-3C659B596216}"/>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
        <p:nvSpPr>
          <p:cNvPr id="15" name="Slide Number Placeholder 10">
            <a:extLst>
              <a:ext uri="{FF2B5EF4-FFF2-40B4-BE49-F238E27FC236}">
                <a16:creationId xmlns:a16="http://schemas.microsoft.com/office/drawing/2014/main" id="{7EBF936B-4A69-33A1-1F72-AFDC945BA0D0}"/>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
        <p:nvSpPr>
          <p:cNvPr id="10" name="Rectangle">
            <a:extLst>
              <a:ext uri="{FF2B5EF4-FFF2-40B4-BE49-F238E27FC236}">
                <a16:creationId xmlns:a16="http://schemas.microsoft.com/office/drawing/2014/main" id="{48742422-6537-1397-FC9C-2281DCB667AA}"/>
              </a:ext>
            </a:extLst>
          </p:cNvPr>
          <p:cNvSpPr/>
          <p:nvPr userDrawn="1"/>
        </p:nvSpPr>
        <p:spPr>
          <a:xfrm>
            <a:off x="365125" y="1828800"/>
            <a:ext cx="2635200" cy="3714750"/>
          </a:xfrm>
          <a:prstGeom prst="rect">
            <a:avLst/>
          </a:prstGeom>
          <a:solidFill>
            <a:srgbClr val="D7E0E3"/>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1" name="Rectangle">
            <a:extLst>
              <a:ext uri="{FF2B5EF4-FFF2-40B4-BE49-F238E27FC236}">
                <a16:creationId xmlns:a16="http://schemas.microsoft.com/office/drawing/2014/main" id="{92085AB4-0821-EC77-6B6E-D700A6464A9A}"/>
              </a:ext>
            </a:extLst>
          </p:cNvPr>
          <p:cNvSpPr/>
          <p:nvPr userDrawn="1"/>
        </p:nvSpPr>
        <p:spPr>
          <a:xfrm>
            <a:off x="3306292" y="1828800"/>
            <a:ext cx="2635200" cy="3714750"/>
          </a:xfrm>
          <a:prstGeom prst="rect">
            <a:avLst/>
          </a:prstGeom>
          <a:solidFill>
            <a:srgbClr val="D7E0E3"/>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2" name="Rectangle">
            <a:extLst>
              <a:ext uri="{FF2B5EF4-FFF2-40B4-BE49-F238E27FC236}">
                <a16:creationId xmlns:a16="http://schemas.microsoft.com/office/drawing/2014/main" id="{452A60C8-A3F6-A3AA-7C25-A59E6169A420}"/>
              </a:ext>
            </a:extLst>
          </p:cNvPr>
          <p:cNvSpPr/>
          <p:nvPr userDrawn="1"/>
        </p:nvSpPr>
        <p:spPr>
          <a:xfrm>
            <a:off x="6247142" y="1828800"/>
            <a:ext cx="2635200" cy="3714750"/>
          </a:xfrm>
          <a:prstGeom prst="rect">
            <a:avLst/>
          </a:prstGeom>
          <a:solidFill>
            <a:srgbClr val="D7E0E3"/>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3" name="Rectangle">
            <a:extLst>
              <a:ext uri="{FF2B5EF4-FFF2-40B4-BE49-F238E27FC236}">
                <a16:creationId xmlns:a16="http://schemas.microsoft.com/office/drawing/2014/main" id="{84DE45D0-0C9F-BEB2-7B47-656E34356562}"/>
              </a:ext>
            </a:extLst>
          </p:cNvPr>
          <p:cNvSpPr/>
          <p:nvPr userDrawn="1"/>
        </p:nvSpPr>
        <p:spPr>
          <a:xfrm>
            <a:off x="9187992" y="1828800"/>
            <a:ext cx="2635200" cy="3714750"/>
          </a:xfrm>
          <a:prstGeom prst="rect">
            <a:avLst/>
          </a:prstGeom>
          <a:solidFill>
            <a:srgbClr val="D7E0E3"/>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21" name="Content Placeholder 2">
            <a:extLst>
              <a:ext uri="{FF2B5EF4-FFF2-40B4-BE49-F238E27FC236}">
                <a16:creationId xmlns:a16="http://schemas.microsoft.com/office/drawing/2014/main" id="{3AA5C671-3D69-9BA0-6A72-66479F973D14}"/>
              </a:ext>
            </a:extLst>
          </p:cNvPr>
          <p:cNvSpPr>
            <a:spLocks noGrp="1"/>
          </p:cNvSpPr>
          <p:nvPr>
            <p:ph sz="half" idx="1" hasCustomPrompt="1"/>
          </p:nvPr>
        </p:nvSpPr>
        <p:spPr>
          <a:xfrm>
            <a:off x="512725"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2" name="Content Placeholder 3">
            <a:extLst>
              <a:ext uri="{FF2B5EF4-FFF2-40B4-BE49-F238E27FC236}">
                <a16:creationId xmlns:a16="http://schemas.microsoft.com/office/drawing/2014/main" id="{B252075D-9496-78FE-B65E-43EDAAB9AB3B}"/>
              </a:ext>
            </a:extLst>
          </p:cNvPr>
          <p:cNvSpPr>
            <a:spLocks noGrp="1"/>
          </p:cNvSpPr>
          <p:nvPr>
            <p:ph sz="half" idx="2" hasCustomPrompt="1"/>
          </p:nvPr>
        </p:nvSpPr>
        <p:spPr>
          <a:xfrm>
            <a:off x="3453892"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3" name="Content Placeholder 4">
            <a:extLst>
              <a:ext uri="{FF2B5EF4-FFF2-40B4-BE49-F238E27FC236}">
                <a16:creationId xmlns:a16="http://schemas.microsoft.com/office/drawing/2014/main" id="{A9E64215-D1F4-DD33-4BCA-06BC662E6EA2}"/>
              </a:ext>
            </a:extLst>
          </p:cNvPr>
          <p:cNvSpPr>
            <a:spLocks noGrp="1"/>
          </p:cNvSpPr>
          <p:nvPr>
            <p:ph sz="quarter" idx="13" hasCustomPrompt="1"/>
          </p:nvPr>
        </p:nvSpPr>
        <p:spPr>
          <a:xfrm>
            <a:off x="6394742"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5" name="Text Placeholder 23">
            <a:extLst>
              <a:ext uri="{FF2B5EF4-FFF2-40B4-BE49-F238E27FC236}">
                <a16:creationId xmlns:a16="http://schemas.microsoft.com/office/drawing/2014/main" id="{1685D53D-9872-2E05-F67B-F789AD538602}"/>
              </a:ext>
            </a:extLst>
          </p:cNvPr>
          <p:cNvSpPr>
            <a:spLocks noGrp="1"/>
          </p:cNvSpPr>
          <p:nvPr>
            <p:ph type="body" sz="quarter" idx="24" hasCustomPrompt="1"/>
          </p:nvPr>
        </p:nvSpPr>
        <p:spPr>
          <a:xfrm>
            <a:off x="512725"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8" name="Text Placeholder 23">
            <a:extLst>
              <a:ext uri="{FF2B5EF4-FFF2-40B4-BE49-F238E27FC236}">
                <a16:creationId xmlns:a16="http://schemas.microsoft.com/office/drawing/2014/main" id="{F0F2594D-4B08-E96D-88C7-83D5B59DDA55}"/>
              </a:ext>
            </a:extLst>
          </p:cNvPr>
          <p:cNvSpPr>
            <a:spLocks noGrp="1"/>
          </p:cNvSpPr>
          <p:nvPr>
            <p:ph type="body" sz="quarter" idx="25" hasCustomPrompt="1"/>
          </p:nvPr>
        </p:nvSpPr>
        <p:spPr>
          <a:xfrm>
            <a:off x="3453892"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9" name="Text Placeholder 23">
            <a:extLst>
              <a:ext uri="{FF2B5EF4-FFF2-40B4-BE49-F238E27FC236}">
                <a16:creationId xmlns:a16="http://schemas.microsoft.com/office/drawing/2014/main" id="{A8C45A16-F6AF-79E4-ABE4-980985D6E88D}"/>
              </a:ext>
            </a:extLst>
          </p:cNvPr>
          <p:cNvSpPr>
            <a:spLocks noGrp="1"/>
          </p:cNvSpPr>
          <p:nvPr>
            <p:ph type="body" sz="quarter" idx="26" hasCustomPrompt="1"/>
          </p:nvPr>
        </p:nvSpPr>
        <p:spPr>
          <a:xfrm>
            <a:off x="6394742"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30" name="Content Placeholder 4">
            <a:extLst>
              <a:ext uri="{FF2B5EF4-FFF2-40B4-BE49-F238E27FC236}">
                <a16:creationId xmlns:a16="http://schemas.microsoft.com/office/drawing/2014/main" id="{A9467270-0EF8-A7E2-B6B1-F5C43D1F8AC4}"/>
              </a:ext>
            </a:extLst>
          </p:cNvPr>
          <p:cNvSpPr>
            <a:spLocks noGrp="1"/>
          </p:cNvSpPr>
          <p:nvPr>
            <p:ph sz="quarter" idx="30" hasCustomPrompt="1"/>
          </p:nvPr>
        </p:nvSpPr>
        <p:spPr>
          <a:xfrm>
            <a:off x="9335592"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31" name="Text Placeholder 23">
            <a:extLst>
              <a:ext uri="{FF2B5EF4-FFF2-40B4-BE49-F238E27FC236}">
                <a16:creationId xmlns:a16="http://schemas.microsoft.com/office/drawing/2014/main" id="{743D0181-5483-3441-362F-466023E6F418}"/>
              </a:ext>
            </a:extLst>
          </p:cNvPr>
          <p:cNvSpPr>
            <a:spLocks noGrp="1"/>
          </p:cNvSpPr>
          <p:nvPr>
            <p:ph type="body" sz="quarter" idx="31" hasCustomPrompt="1"/>
          </p:nvPr>
        </p:nvSpPr>
        <p:spPr>
          <a:xfrm>
            <a:off x="9335592"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32" name="Picture Placeholder 15">
            <a:extLst>
              <a:ext uri="{FF2B5EF4-FFF2-40B4-BE49-F238E27FC236}">
                <a16:creationId xmlns:a16="http://schemas.microsoft.com/office/drawing/2014/main" id="{0419E103-77EB-7D50-C2B7-BB9A49372C81}"/>
              </a:ext>
            </a:extLst>
          </p:cNvPr>
          <p:cNvSpPr>
            <a:spLocks noGrp="1"/>
          </p:cNvSpPr>
          <p:nvPr>
            <p:ph type="pic" sz="quarter" idx="32" hasCustomPrompt="1"/>
          </p:nvPr>
        </p:nvSpPr>
        <p:spPr>
          <a:xfrm>
            <a:off x="512725" y="1965325"/>
            <a:ext cx="539750" cy="539750"/>
          </a:xfrm>
        </p:spPr>
        <p:txBody>
          <a:bodyPr>
            <a:normAutofit/>
          </a:bodyPr>
          <a:lstStyle>
            <a:lvl1pPr marL="0" indent="0">
              <a:buFontTx/>
              <a:buNone/>
              <a:defRPr sz="1000"/>
            </a:lvl1pPr>
          </a:lstStyle>
          <a:p>
            <a:r>
              <a:rPr lang="en-US" dirty="0"/>
              <a:t>ICONS</a:t>
            </a:r>
          </a:p>
        </p:txBody>
      </p:sp>
      <p:sp>
        <p:nvSpPr>
          <p:cNvPr id="33" name="Picture Placeholder 15">
            <a:extLst>
              <a:ext uri="{FF2B5EF4-FFF2-40B4-BE49-F238E27FC236}">
                <a16:creationId xmlns:a16="http://schemas.microsoft.com/office/drawing/2014/main" id="{4CE07DAA-BBB0-10C2-D400-C1EA56893018}"/>
              </a:ext>
            </a:extLst>
          </p:cNvPr>
          <p:cNvSpPr>
            <a:spLocks noGrp="1"/>
          </p:cNvSpPr>
          <p:nvPr>
            <p:ph type="pic" sz="quarter" idx="33" hasCustomPrompt="1"/>
          </p:nvPr>
        </p:nvSpPr>
        <p:spPr>
          <a:xfrm>
            <a:off x="3453892" y="1965325"/>
            <a:ext cx="539750" cy="539750"/>
          </a:xfrm>
        </p:spPr>
        <p:txBody>
          <a:bodyPr>
            <a:normAutofit/>
          </a:bodyPr>
          <a:lstStyle>
            <a:lvl1pPr marL="0" indent="0">
              <a:buFontTx/>
              <a:buNone/>
              <a:defRPr sz="1000"/>
            </a:lvl1pPr>
          </a:lstStyle>
          <a:p>
            <a:r>
              <a:rPr lang="en-US" dirty="0"/>
              <a:t>ICONS</a:t>
            </a:r>
          </a:p>
        </p:txBody>
      </p:sp>
      <p:sp>
        <p:nvSpPr>
          <p:cNvPr id="34" name="Picture Placeholder 15">
            <a:extLst>
              <a:ext uri="{FF2B5EF4-FFF2-40B4-BE49-F238E27FC236}">
                <a16:creationId xmlns:a16="http://schemas.microsoft.com/office/drawing/2014/main" id="{357E1D4C-7741-CE2E-5049-4F0E67490A05}"/>
              </a:ext>
            </a:extLst>
          </p:cNvPr>
          <p:cNvSpPr>
            <a:spLocks noGrp="1"/>
          </p:cNvSpPr>
          <p:nvPr>
            <p:ph type="pic" sz="quarter" idx="34" hasCustomPrompt="1"/>
          </p:nvPr>
        </p:nvSpPr>
        <p:spPr>
          <a:xfrm>
            <a:off x="6394742" y="1965325"/>
            <a:ext cx="539750" cy="539750"/>
          </a:xfrm>
        </p:spPr>
        <p:txBody>
          <a:bodyPr>
            <a:normAutofit/>
          </a:bodyPr>
          <a:lstStyle>
            <a:lvl1pPr marL="0" indent="0">
              <a:buFontTx/>
              <a:buNone/>
              <a:defRPr sz="1000"/>
            </a:lvl1pPr>
          </a:lstStyle>
          <a:p>
            <a:r>
              <a:rPr lang="en-US" dirty="0"/>
              <a:t>ICONS</a:t>
            </a:r>
          </a:p>
        </p:txBody>
      </p:sp>
      <p:sp>
        <p:nvSpPr>
          <p:cNvPr id="35" name="Picture Placeholder 15">
            <a:extLst>
              <a:ext uri="{FF2B5EF4-FFF2-40B4-BE49-F238E27FC236}">
                <a16:creationId xmlns:a16="http://schemas.microsoft.com/office/drawing/2014/main" id="{392105B4-F615-0097-2247-1AF2C932EB48}"/>
              </a:ext>
            </a:extLst>
          </p:cNvPr>
          <p:cNvSpPr>
            <a:spLocks noGrp="1"/>
          </p:cNvSpPr>
          <p:nvPr>
            <p:ph type="pic" sz="quarter" idx="35" hasCustomPrompt="1"/>
          </p:nvPr>
        </p:nvSpPr>
        <p:spPr>
          <a:xfrm>
            <a:off x="9335592" y="1965325"/>
            <a:ext cx="539750" cy="539750"/>
          </a:xfrm>
        </p:spPr>
        <p:txBody>
          <a:bodyPr>
            <a:normAutofit/>
          </a:bodyPr>
          <a:lstStyle>
            <a:lvl1pPr marL="0" indent="0">
              <a:buFontTx/>
              <a:buNone/>
              <a:defRPr sz="1000"/>
            </a:lvl1pPr>
          </a:lstStyle>
          <a:p>
            <a:r>
              <a:rPr lang="en-US" dirty="0"/>
              <a:t>ICONS</a:t>
            </a:r>
          </a:p>
        </p:txBody>
      </p:sp>
    </p:spTree>
    <p:extLst>
      <p:ext uri="{BB962C8B-B14F-4D97-AF65-F5344CB8AC3E}">
        <p14:creationId xmlns:p14="http://schemas.microsoft.com/office/powerpoint/2010/main" val="1666140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1">
    <p:spTree>
      <p:nvGrpSpPr>
        <p:cNvPr id="1" name=""/>
        <p:cNvGrpSpPr/>
        <p:nvPr/>
      </p:nvGrpSpPr>
      <p:grpSpPr>
        <a:xfrm>
          <a:off x="0" y="0"/>
          <a:ext cx="0" cy="0"/>
          <a:chOff x="0" y="0"/>
          <a:chExt cx="0" cy="0"/>
        </a:xfrm>
      </p:grpSpPr>
      <p:sp>
        <p:nvSpPr>
          <p:cNvPr id="4" name="Shape">
            <a:extLst>
              <a:ext uri="{FF2B5EF4-FFF2-40B4-BE49-F238E27FC236}">
                <a16:creationId xmlns:a16="http://schemas.microsoft.com/office/drawing/2014/main" id="{9F2F8409-9B9B-CE4D-A6D2-B42B785F8AAC}"/>
              </a:ext>
              <a:ext uri="{C183D7F6-B498-43B3-948B-1728B52AA6E4}">
                <adec:decorative xmlns:adec="http://schemas.microsoft.com/office/drawing/2017/decorative" val="1"/>
              </a:ext>
            </a:extLst>
          </p:cNvPr>
          <p:cNvSpPr/>
          <p:nvPr userDrawn="1"/>
        </p:nvSpPr>
        <p:spPr bwMode="hidden">
          <a:xfrm>
            <a:off x="1188720" y="1234440"/>
            <a:ext cx="11003279" cy="562355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dirty="0">
              <a:latin typeface="Aptos Light" panose="020B0004020202020204" pitchFamily="34" charset="0"/>
            </a:endParaRPr>
          </a:p>
        </p:txBody>
      </p:sp>
      <p:sp>
        <p:nvSpPr>
          <p:cNvPr id="9" name="UST" descr="UST">
            <a:extLst>
              <a:ext uri="{FF2B5EF4-FFF2-40B4-BE49-F238E27FC236}">
                <a16:creationId xmlns:a16="http://schemas.microsoft.com/office/drawing/2014/main" id="{2D82142E-2BFE-4214-9282-12F54DFC4566}"/>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2" name="Title 1">
            <a:extLst>
              <a:ext uri="{FF2B5EF4-FFF2-40B4-BE49-F238E27FC236}">
                <a16:creationId xmlns:a16="http://schemas.microsoft.com/office/drawing/2014/main" id="{DD93F370-0603-42F8-A7D8-E3390EE70687}"/>
              </a:ext>
            </a:extLst>
          </p:cNvPr>
          <p:cNvSpPr>
            <a:spLocks noGrp="1"/>
          </p:cNvSpPr>
          <p:nvPr userDrawn="1">
            <p:ph type="ctrTitle" hasCustomPrompt="1"/>
          </p:nvPr>
        </p:nvSpPr>
        <p:spPr>
          <a:xfrm>
            <a:off x="1702053" y="1585468"/>
            <a:ext cx="8686800" cy="2105012"/>
          </a:xfrm>
        </p:spPr>
        <p:txBody>
          <a:bodyPr anchor="b" anchorCtr="0"/>
          <a:lstStyle>
            <a:lvl1pPr algn="l">
              <a:defRPr sz="4800" b="0" spc="0" baseline="0">
                <a:solidFill>
                  <a:schemeClr val="bg1"/>
                </a:solidFill>
                <a:latin typeface="Aptos Light" panose="020B0004020202020204" pitchFamily="34" charset="0"/>
              </a:defRPr>
            </a:lvl1pPr>
          </a:lstStyle>
          <a:p>
            <a:r>
              <a:rPr lang="en-US" dirty="0"/>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702053" y="3931920"/>
            <a:ext cx="8686800" cy="914400"/>
          </a:xfrm>
        </p:spPr>
        <p:txBody>
          <a:bodyPr>
            <a:noAutofit/>
          </a:bodyPr>
          <a:lstStyle>
            <a:lvl1pPr marL="0" indent="0" algn="l">
              <a:spcBef>
                <a:spcPts val="0"/>
              </a:spcBef>
              <a:buNone/>
              <a:defRPr sz="2400">
                <a:solidFill>
                  <a:schemeClr val="bg1"/>
                </a:solidFill>
                <a:latin typeface="Aptos Light" panose="020B0004020202020204" pitchFamily="34" charset="0"/>
              </a:defRPr>
            </a:lvl1pPr>
            <a:lvl2pPr marL="0" indent="0" algn="l">
              <a:spcBef>
                <a:spcPts val="0"/>
              </a:spcBef>
              <a:buNone/>
              <a:defRPr sz="2400">
                <a:solidFill>
                  <a:schemeClr val="bg1"/>
                </a:solidFill>
              </a:defRPr>
            </a:lvl2pPr>
            <a:lvl3pPr marL="0" indent="0" algn="l">
              <a:spcBef>
                <a:spcPts val="0"/>
              </a:spcBef>
              <a:buNone/>
              <a:defRPr sz="2400">
                <a:solidFill>
                  <a:schemeClr val="bg1"/>
                </a:solidFill>
              </a:defRPr>
            </a:lvl3pPr>
            <a:lvl4pPr marL="0" indent="0" algn="l">
              <a:spcBef>
                <a:spcPts val="0"/>
              </a:spcBef>
              <a:buNone/>
              <a:defRPr sz="2400">
                <a:solidFill>
                  <a:schemeClr val="bg1"/>
                </a:solidFill>
              </a:defRPr>
            </a:lvl4pPr>
            <a:lvl5pPr marL="0" indent="0" algn="l">
              <a:spcBef>
                <a:spcPts val="0"/>
              </a:spcBef>
              <a:buNone/>
              <a:defRPr sz="2400">
                <a:solidFill>
                  <a:schemeClr val="bg1"/>
                </a:solidFill>
              </a:defRPr>
            </a:lvl5pPr>
            <a:lvl6pPr marL="0" indent="0" algn="l">
              <a:spcBef>
                <a:spcPts val="0"/>
              </a:spcBef>
              <a:buNone/>
              <a:defRPr sz="2400">
                <a:solidFill>
                  <a:schemeClr val="bg1"/>
                </a:solidFill>
              </a:defRPr>
            </a:lvl6pPr>
            <a:lvl7pPr marL="0" indent="0" algn="l">
              <a:spcBef>
                <a:spcPts val="0"/>
              </a:spcBef>
              <a:buNone/>
              <a:defRPr sz="2400">
                <a:solidFill>
                  <a:schemeClr val="bg1"/>
                </a:solidFill>
              </a:defRPr>
            </a:lvl7pPr>
            <a:lvl8pPr marL="0" indent="0" algn="l">
              <a:spcBef>
                <a:spcPts val="0"/>
              </a:spcBef>
              <a:buNone/>
              <a:defRPr sz="2400">
                <a:solidFill>
                  <a:schemeClr val="bg1"/>
                </a:solidFill>
              </a:defRPr>
            </a:lvl8pPr>
            <a:lvl9pPr marL="0" indent="0" algn="l">
              <a:spcBef>
                <a:spcPts val="0"/>
              </a:spcBef>
              <a:buNone/>
              <a:defRPr sz="2400">
                <a:solidFill>
                  <a:schemeClr val="bg1"/>
                </a:solidFill>
              </a:defRPr>
            </a:lvl9pPr>
          </a:lstStyle>
          <a:p>
            <a:r>
              <a:rPr lang="en-US" dirty="0"/>
              <a:t>[Optional subtitle]</a:t>
            </a:r>
          </a:p>
        </p:txBody>
      </p:sp>
      <p:sp>
        <p:nvSpPr>
          <p:cNvPr id="7" name="Text Placeholder 3">
            <a:extLst>
              <a:ext uri="{FF2B5EF4-FFF2-40B4-BE49-F238E27FC236}">
                <a16:creationId xmlns:a16="http://schemas.microsoft.com/office/drawing/2014/main" id="{E404E13A-A174-144E-87D8-E5915BFAC31A}"/>
              </a:ext>
            </a:extLst>
          </p:cNvPr>
          <p:cNvSpPr>
            <a:spLocks noGrp="1"/>
          </p:cNvSpPr>
          <p:nvPr>
            <p:ph type="body" sz="quarter" idx="10" hasCustomPrompt="1"/>
          </p:nvPr>
        </p:nvSpPr>
        <p:spPr>
          <a:xfrm>
            <a:off x="1702052" y="5577840"/>
            <a:ext cx="8686800" cy="914400"/>
          </a:xfrm>
        </p:spPr>
        <p:txBody>
          <a:bodyPr anchor="b" anchorCtr="0">
            <a:noAutofit/>
          </a:bodyPr>
          <a:lstStyle>
            <a:lvl1pPr marL="0" indent="0">
              <a:spcBef>
                <a:spcPts val="0"/>
              </a:spcBef>
              <a:buFontTx/>
              <a:buNone/>
              <a:defRPr sz="1600" b="1">
                <a:solidFill>
                  <a:schemeClr val="bg1"/>
                </a:solidFill>
                <a:latin typeface="Aptos Light" panose="020B0004020202020204" pitchFamily="34" charset="0"/>
              </a:defRPr>
            </a:lvl1pPr>
            <a:lvl2pPr marL="0" indent="0">
              <a:spcBef>
                <a:spcPts val="0"/>
              </a:spcBef>
              <a:buFontTx/>
              <a:buNone/>
              <a:defRPr sz="1600">
                <a:solidFill>
                  <a:schemeClr val="bg1"/>
                </a:solidFill>
              </a:defRPr>
            </a:lvl2pPr>
            <a:lvl3pPr marL="0" indent="0">
              <a:spcBef>
                <a:spcPts val="0"/>
              </a:spcBef>
              <a:buFontTx/>
              <a:buNone/>
              <a:defRPr sz="1600">
                <a:solidFill>
                  <a:schemeClr val="bg1"/>
                </a:solidFill>
              </a:defRPr>
            </a:lvl3pPr>
            <a:lvl4pPr marL="0" indent="0">
              <a:spcBef>
                <a:spcPts val="0"/>
              </a:spcBef>
              <a:buFontTx/>
              <a:buNone/>
              <a:defRPr sz="1600">
                <a:solidFill>
                  <a:schemeClr val="bg1"/>
                </a:solidFill>
              </a:defRPr>
            </a:lvl4pPr>
            <a:lvl5pPr marL="0" indent="0">
              <a:spcBef>
                <a:spcPts val="0"/>
              </a:spcBef>
              <a:buFontTx/>
              <a:buNone/>
              <a:defRPr sz="1600">
                <a:solidFill>
                  <a:schemeClr val="bg1"/>
                </a:solidFill>
              </a:defRPr>
            </a:lvl5pPr>
            <a:lvl6pPr marL="0" indent="0">
              <a:spcBef>
                <a:spcPts val="0"/>
              </a:spcBef>
              <a:buFontTx/>
              <a:buNone/>
              <a:defRPr sz="1600">
                <a:solidFill>
                  <a:schemeClr val="bg1"/>
                </a:solidFill>
              </a:defRPr>
            </a:lvl6pPr>
            <a:lvl7pPr marL="0" indent="0">
              <a:spcBef>
                <a:spcPts val="0"/>
              </a:spcBef>
              <a:buFontTx/>
              <a:buNone/>
              <a:defRPr sz="1600">
                <a:solidFill>
                  <a:schemeClr val="bg1"/>
                </a:solidFill>
              </a:defRPr>
            </a:lvl7pPr>
            <a:lvl8pPr marL="0" indent="0">
              <a:spcBef>
                <a:spcPts val="0"/>
              </a:spcBef>
              <a:buFontTx/>
              <a:buNone/>
              <a:defRPr sz="1600">
                <a:solidFill>
                  <a:schemeClr val="bg1"/>
                </a:solidFill>
              </a:defRPr>
            </a:lvl8pPr>
            <a:lvl9pPr marL="0" indent="0">
              <a:spcBef>
                <a:spcPts val="0"/>
              </a:spcBef>
              <a:buFontTx/>
              <a:buNone/>
              <a:defRPr sz="1600">
                <a:solidFill>
                  <a:schemeClr val="bg1"/>
                </a:solidFill>
              </a:defRPr>
            </a:lvl9pPr>
          </a:lstStyle>
          <a:p>
            <a:pPr lvl="0"/>
            <a:r>
              <a:rPr lang="en-US" dirty="0"/>
              <a:t>[Month 00, 0000]</a:t>
            </a:r>
            <a:br>
              <a:rPr lang="en-US" dirty="0"/>
            </a:br>
            <a:r>
              <a:rPr lang="en-US" dirty="0"/>
              <a:t>[Presenter Name]</a:t>
            </a:r>
            <a:br>
              <a:rPr lang="en-US" dirty="0"/>
            </a:br>
            <a:r>
              <a:rPr lang="en-US" dirty="0"/>
              <a:t>[Title]</a:t>
            </a:r>
          </a:p>
        </p:txBody>
      </p:sp>
    </p:spTree>
    <p:extLst>
      <p:ext uri="{BB962C8B-B14F-4D97-AF65-F5344CB8AC3E}">
        <p14:creationId xmlns:p14="http://schemas.microsoft.com/office/powerpoint/2010/main" val="1286001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6546" userDrawn="1">
          <p15:clr>
            <a:srgbClr val="FBAE40"/>
          </p15:clr>
        </p15:guide>
        <p15:guide id="3" orient="horz" pos="776" userDrawn="1">
          <p15:clr>
            <a:srgbClr val="FBAE40"/>
          </p15:clr>
        </p15:guide>
        <p15:guide id="4" pos="748" userDrawn="1">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hree Content with numbering and Image">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FD1411E7-651A-C39D-A51D-32CDA27B147D}"/>
              </a:ext>
            </a:extLst>
          </p:cNvPr>
          <p:cNvSpPr>
            <a:spLocks noGrp="1"/>
          </p:cNvSpPr>
          <p:nvPr>
            <p:ph type="pic" sz="quarter" idx="16" hasCustomPrompt="1"/>
          </p:nvPr>
        </p:nvSpPr>
        <p:spPr>
          <a:xfrm>
            <a:off x="9187992" y="1828800"/>
            <a:ext cx="2635200" cy="371475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10" name="Rectangle">
            <a:extLst>
              <a:ext uri="{FF2B5EF4-FFF2-40B4-BE49-F238E27FC236}">
                <a16:creationId xmlns:a16="http://schemas.microsoft.com/office/drawing/2014/main" id="{48742422-6537-1397-FC9C-2281DCB667AA}"/>
              </a:ext>
            </a:extLst>
          </p:cNvPr>
          <p:cNvSpPr/>
          <p:nvPr userDrawn="1"/>
        </p:nvSpPr>
        <p:spPr>
          <a:xfrm>
            <a:off x="365125" y="1828800"/>
            <a:ext cx="2635200" cy="371475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1" name="Rectangle">
            <a:extLst>
              <a:ext uri="{FF2B5EF4-FFF2-40B4-BE49-F238E27FC236}">
                <a16:creationId xmlns:a16="http://schemas.microsoft.com/office/drawing/2014/main" id="{92085AB4-0821-EC77-6B6E-D700A6464A9A}"/>
              </a:ext>
            </a:extLst>
          </p:cNvPr>
          <p:cNvSpPr/>
          <p:nvPr userDrawn="1"/>
        </p:nvSpPr>
        <p:spPr>
          <a:xfrm>
            <a:off x="3306292" y="1828800"/>
            <a:ext cx="2635200" cy="371475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2" name="Rectangle">
            <a:extLst>
              <a:ext uri="{FF2B5EF4-FFF2-40B4-BE49-F238E27FC236}">
                <a16:creationId xmlns:a16="http://schemas.microsoft.com/office/drawing/2014/main" id="{452A60C8-A3F6-A3AA-7C25-A59E6169A420}"/>
              </a:ext>
            </a:extLst>
          </p:cNvPr>
          <p:cNvSpPr/>
          <p:nvPr userDrawn="1"/>
        </p:nvSpPr>
        <p:spPr>
          <a:xfrm>
            <a:off x="6247142" y="1828800"/>
            <a:ext cx="2635200" cy="3714750"/>
          </a:xfrm>
          <a:prstGeom prst="rect">
            <a:avLst/>
          </a:prstGeom>
          <a:solidFill>
            <a:srgbClr val="F2F7F8"/>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512725"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3453892"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6394742"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512725"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6" name="Text Placeholder 23">
            <a:extLst>
              <a:ext uri="{FF2B5EF4-FFF2-40B4-BE49-F238E27FC236}">
                <a16:creationId xmlns:a16="http://schemas.microsoft.com/office/drawing/2014/main" id="{E87AAFDC-C5F8-9863-E682-0FADD32F75E4}"/>
              </a:ext>
            </a:extLst>
          </p:cNvPr>
          <p:cNvSpPr>
            <a:spLocks noGrp="1"/>
          </p:cNvSpPr>
          <p:nvPr>
            <p:ph type="body" sz="quarter" idx="25" hasCustomPrompt="1"/>
          </p:nvPr>
        </p:nvSpPr>
        <p:spPr>
          <a:xfrm>
            <a:off x="3453892"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6394742"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7" name="Text Placeholder 23">
            <a:extLst>
              <a:ext uri="{FF2B5EF4-FFF2-40B4-BE49-F238E27FC236}">
                <a16:creationId xmlns:a16="http://schemas.microsoft.com/office/drawing/2014/main" id="{0E8A22B5-D8FA-AC94-6A88-926A4D268ED8}"/>
              </a:ext>
            </a:extLst>
          </p:cNvPr>
          <p:cNvSpPr>
            <a:spLocks noGrp="1"/>
          </p:cNvSpPr>
          <p:nvPr>
            <p:ph type="body" sz="quarter" idx="27" hasCustomPrompt="1"/>
          </p:nvPr>
        </p:nvSpPr>
        <p:spPr>
          <a:xfrm>
            <a:off x="512725" y="1990090"/>
            <a:ext cx="508978" cy="516889"/>
          </a:xfrm>
        </p:spPr>
        <p:txBody>
          <a:bodyPr>
            <a:noAutofit/>
          </a:bodyPr>
          <a:lstStyle>
            <a:lvl1pPr marL="0" indent="0">
              <a:buFontTx/>
              <a:buNone/>
              <a:defRPr sz="28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01</a:t>
            </a:r>
          </a:p>
        </p:txBody>
      </p:sp>
      <p:sp>
        <p:nvSpPr>
          <p:cNvPr id="8" name="Text Placeholder 23">
            <a:extLst>
              <a:ext uri="{FF2B5EF4-FFF2-40B4-BE49-F238E27FC236}">
                <a16:creationId xmlns:a16="http://schemas.microsoft.com/office/drawing/2014/main" id="{74339A3B-427E-47EB-1B5C-C0731E675121}"/>
              </a:ext>
            </a:extLst>
          </p:cNvPr>
          <p:cNvSpPr>
            <a:spLocks noGrp="1"/>
          </p:cNvSpPr>
          <p:nvPr>
            <p:ph type="body" sz="quarter" idx="28" hasCustomPrompt="1"/>
          </p:nvPr>
        </p:nvSpPr>
        <p:spPr>
          <a:xfrm>
            <a:off x="3453892" y="1990090"/>
            <a:ext cx="508978" cy="516889"/>
          </a:xfrm>
        </p:spPr>
        <p:txBody>
          <a:bodyPr>
            <a:noAutofit/>
          </a:bodyPr>
          <a:lstStyle>
            <a:lvl1pPr marL="0" indent="0">
              <a:buFontTx/>
              <a:buNone/>
              <a:defRPr sz="28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02</a:t>
            </a:r>
          </a:p>
        </p:txBody>
      </p:sp>
      <p:sp>
        <p:nvSpPr>
          <p:cNvPr id="15" name="Text Placeholder 23">
            <a:extLst>
              <a:ext uri="{FF2B5EF4-FFF2-40B4-BE49-F238E27FC236}">
                <a16:creationId xmlns:a16="http://schemas.microsoft.com/office/drawing/2014/main" id="{7899FE24-A5C4-23E3-47FE-433C39AE6324}"/>
              </a:ext>
            </a:extLst>
          </p:cNvPr>
          <p:cNvSpPr>
            <a:spLocks noGrp="1"/>
          </p:cNvSpPr>
          <p:nvPr>
            <p:ph type="body" sz="quarter" idx="29" hasCustomPrompt="1"/>
          </p:nvPr>
        </p:nvSpPr>
        <p:spPr>
          <a:xfrm>
            <a:off x="6394742" y="1990090"/>
            <a:ext cx="508978" cy="516889"/>
          </a:xfrm>
        </p:spPr>
        <p:txBody>
          <a:bodyPr>
            <a:noAutofit/>
          </a:bodyPr>
          <a:lstStyle>
            <a:lvl1pPr marL="0" indent="0">
              <a:buFontTx/>
              <a:buNone/>
              <a:defRPr sz="28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03</a:t>
            </a:r>
          </a:p>
        </p:txBody>
      </p:sp>
    </p:spTree>
    <p:extLst>
      <p:ext uri="{BB962C8B-B14F-4D97-AF65-F5344CB8AC3E}">
        <p14:creationId xmlns:p14="http://schemas.microsoft.com/office/powerpoint/2010/main" val="4191631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hree Content with numbering and Image 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4500828-6071-0889-65BB-0FC3655E2D09}"/>
              </a:ext>
            </a:extLst>
          </p:cNvPr>
          <p:cNvSpPr/>
          <p:nvPr userDrawn="1"/>
        </p:nvSpPr>
        <p:spPr>
          <a:xfrm>
            <a:off x="0" y="0"/>
            <a:ext cx="12192000" cy="6858000"/>
          </a:xfrm>
          <a:prstGeom prst="rect">
            <a:avLst/>
          </a:prstGeom>
          <a:solidFill>
            <a:srgbClr val="F2F7F8"/>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6" name="UST" descr="UST">
            <a:extLst>
              <a:ext uri="{FF2B5EF4-FFF2-40B4-BE49-F238E27FC236}">
                <a16:creationId xmlns:a16="http://schemas.microsoft.com/office/drawing/2014/main" id="{63BDAF2E-DD6E-72F0-91D7-FCD33F705716}"/>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13" name="Legal">
            <a:extLst>
              <a:ext uri="{FF2B5EF4-FFF2-40B4-BE49-F238E27FC236}">
                <a16:creationId xmlns:a16="http://schemas.microsoft.com/office/drawing/2014/main" id="{6E56E1E6-6F65-0611-37E8-798096A1F5DC}"/>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
        <p:nvSpPr>
          <p:cNvPr id="16" name="Slide Number Placeholder 10">
            <a:extLst>
              <a:ext uri="{FF2B5EF4-FFF2-40B4-BE49-F238E27FC236}">
                <a16:creationId xmlns:a16="http://schemas.microsoft.com/office/drawing/2014/main" id="{2C462018-605C-661D-7350-F489E2879743}"/>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
        <p:nvSpPr>
          <p:cNvPr id="2" name="Picture Placeholder 2">
            <a:extLst>
              <a:ext uri="{FF2B5EF4-FFF2-40B4-BE49-F238E27FC236}">
                <a16:creationId xmlns:a16="http://schemas.microsoft.com/office/drawing/2014/main" id="{FD1411E7-651A-C39D-A51D-32CDA27B147D}"/>
              </a:ext>
            </a:extLst>
          </p:cNvPr>
          <p:cNvSpPr>
            <a:spLocks noGrp="1"/>
          </p:cNvSpPr>
          <p:nvPr>
            <p:ph type="pic" sz="quarter" idx="16" hasCustomPrompt="1"/>
          </p:nvPr>
        </p:nvSpPr>
        <p:spPr>
          <a:xfrm>
            <a:off x="9187992" y="1828800"/>
            <a:ext cx="2635200" cy="3714750"/>
          </a:xfrm>
          <a:solidFill>
            <a:schemeClr val="bg1"/>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10" name="Rectangle">
            <a:extLst>
              <a:ext uri="{FF2B5EF4-FFF2-40B4-BE49-F238E27FC236}">
                <a16:creationId xmlns:a16="http://schemas.microsoft.com/office/drawing/2014/main" id="{48742422-6537-1397-FC9C-2281DCB667AA}"/>
              </a:ext>
            </a:extLst>
          </p:cNvPr>
          <p:cNvSpPr/>
          <p:nvPr userDrawn="1"/>
        </p:nvSpPr>
        <p:spPr>
          <a:xfrm>
            <a:off x="365125" y="1828800"/>
            <a:ext cx="2635200" cy="3714750"/>
          </a:xfrm>
          <a:prstGeom prst="rect">
            <a:avLst/>
          </a:prstGeom>
          <a:solidFill>
            <a:srgbClr val="D7E0E3"/>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1" name="Rectangle">
            <a:extLst>
              <a:ext uri="{FF2B5EF4-FFF2-40B4-BE49-F238E27FC236}">
                <a16:creationId xmlns:a16="http://schemas.microsoft.com/office/drawing/2014/main" id="{92085AB4-0821-EC77-6B6E-D700A6464A9A}"/>
              </a:ext>
            </a:extLst>
          </p:cNvPr>
          <p:cNvSpPr/>
          <p:nvPr userDrawn="1"/>
        </p:nvSpPr>
        <p:spPr>
          <a:xfrm>
            <a:off x="3306292" y="1828800"/>
            <a:ext cx="2635200" cy="3714750"/>
          </a:xfrm>
          <a:prstGeom prst="rect">
            <a:avLst/>
          </a:prstGeom>
          <a:solidFill>
            <a:srgbClr val="D7E0E3"/>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12" name="Rectangle">
            <a:extLst>
              <a:ext uri="{FF2B5EF4-FFF2-40B4-BE49-F238E27FC236}">
                <a16:creationId xmlns:a16="http://schemas.microsoft.com/office/drawing/2014/main" id="{452A60C8-A3F6-A3AA-7C25-A59E6169A420}"/>
              </a:ext>
            </a:extLst>
          </p:cNvPr>
          <p:cNvSpPr/>
          <p:nvPr userDrawn="1"/>
        </p:nvSpPr>
        <p:spPr>
          <a:xfrm>
            <a:off x="6247142" y="1828800"/>
            <a:ext cx="2635200" cy="3714750"/>
          </a:xfrm>
          <a:prstGeom prst="rect">
            <a:avLst/>
          </a:prstGeom>
          <a:solidFill>
            <a:srgbClr val="D7E0E3"/>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hasCustomPrompt="1"/>
          </p:nvPr>
        </p:nvSpPr>
        <p:spPr>
          <a:xfrm>
            <a:off x="512725"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3453892"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6394742" y="3285489"/>
            <a:ext cx="2340000" cy="21240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512725"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6" name="Text Placeholder 23">
            <a:extLst>
              <a:ext uri="{FF2B5EF4-FFF2-40B4-BE49-F238E27FC236}">
                <a16:creationId xmlns:a16="http://schemas.microsoft.com/office/drawing/2014/main" id="{E87AAFDC-C5F8-9863-E682-0FADD32F75E4}"/>
              </a:ext>
            </a:extLst>
          </p:cNvPr>
          <p:cNvSpPr>
            <a:spLocks noGrp="1"/>
          </p:cNvSpPr>
          <p:nvPr>
            <p:ph type="body" sz="quarter" idx="25" hasCustomPrompt="1"/>
          </p:nvPr>
        </p:nvSpPr>
        <p:spPr>
          <a:xfrm>
            <a:off x="3453892"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27" name="Text Placeholder 23">
            <a:extLst>
              <a:ext uri="{FF2B5EF4-FFF2-40B4-BE49-F238E27FC236}">
                <a16:creationId xmlns:a16="http://schemas.microsoft.com/office/drawing/2014/main" id="{DA2E51EC-3B36-0590-AB00-E45EC6E92BCF}"/>
              </a:ext>
            </a:extLst>
          </p:cNvPr>
          <p:cNvSpPr>
            <a:spLocks noGrp="1"/>
          </p:cNvSpPr>
          <p:nvPr>
            <p:ph type="body" sz="quarter" idx="26" hasCustomPrompt="1"/>
          </p:nvPr>
        </p:nvSpPr>
        <p:spPr>
          <a:xfrm>
            <a:off x="6394742" y="2630170"/>
            <a:ext cx="2340000" cy="516889"/>
          </a:xfrm>
        </p:spPr>
        <p:txBody>
          <a:bodyPr>
            <a:noAutofit/>
          </a:bodyPr>
          <a:lstStyle>
            <a:lvl1pPr marL="0" indent="0">
              <a:buFontTx/>
              <a:buNone/>
              <a:defRPr sz="1600" b="1"/>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9" name="Title 1">
            <a:extLst>
              <a:ext uri="{FF2B5EF4-FFF2-40B4-BE49-F238E27FC236}">
                <a16:creationId xmlns:a16="http://schemas.microsoft.com/office/drawing/2014/main" id="{3A8771AB-23E6-B24D-A20F-781526D19D52}"/>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7" name="Text Placeholder 23">
            <a:extLst>
              <a:ext uri="{FF2B5EF4-FFF2-40B4-BE49-F238E27FC236}">
                <a16:creationId xmlns:a16="http://schemas.microsoft.com/office/drawing/2014/main" id="{0E8A22B5-D8FA-AC94-6A88-926A4D268ED8}"/>
              </a:ext>
            </a:extLst>
          </p:cNvPr>
          <p:cNvSpPr>
            <a:spLocks noGrp="1"/>
          </p:cNvSpPr>
          <p:nvPr>
            <p:ph type="body" sz="quarter" idx="27" hasCustomPrompt="1"/>
          </p:nvPr>
        </p:nvSpPr>
        <p:spPr>
          <a:xfrm>
            <a:off x="512725" y="1990090"/>
            <a:ext cx="508978" cy="516889"/>
          </a:xfrm>
        </p:spPr>
        <p:txBody>
          <a:bodyPr>
            <a:noAutofit/>
          </a:bodyPr>
          <a:lstStyle>
            <a:lvl1pPr marL="0" indent="0">
              <a:buFontTx/>
              <a:buNone/>
              <a:defRPr sz="28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01</a:t>
            </a:r>
          </a:p>
        </p:txBody>
      </p:sp>
      <p:sp>
        <p:nvSpPr>
          <p:cNvPr id="8" name="Text Placeholder 23">
            <a:extLst>
              <a:ext uri="{FF2B5EF4-FFF2-40B4-BE49-F238E27FC236}">
                <a16:creationId xmlns:a16="http://schemas.microsoft.com/office/drawing/2014/main" id="{74339A3B-427E-47EB-1B5C-C0731E675121}"/>
              </a:ext>
            </a:extLst>
          </p:cNvPr>
          <p:cNvSpPr>
            <a:spLocks noGrp="1"/>
          </p:cNvSpPr>
          <p:nvPr>
            <p:ph type="body" sz="quarter" idx="28" hasCustomPrompt="1"/>
          </p:nvPr>
        </p:nvSpPr>
        <p:spPr>
          <a:xfrm>
            <a:off x="3453892" y="1990090"/>
            <a:ext cx="508978" cy="516889"/>
          </a:xfrm>
        </p:spPr>
        <p:txBody>
          <a:bodyPr>
            <a:noAutofit/>
          </a:bodyPr>
          <a:lstStyle>
            <a:lvl1pPr marL="0" indent="0">
              <a:buFontTx/>
              <a:buNone/>
              <a:defRPr sz="28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02</a:t>
            </a:r>
          </a:p>
        </p:txBody>
      </p:sp>
      <p:sp>
        <p:nvSpPr>
          <p:cNvPr id="15" name="Text Placeholder 23">
            <a:extLst>
              <a:ext uri="{FF2B5EF4-FFF2-40B4-BE49-F238E27FC236}">
                <a16:creationId xmlns:a16="http://schemas.microsoft.com/office/drawing/2014/main" id="{7899FE24-A5C4-23E3-47FE-433C39AE6324}"/>
              </a:ext>
            </a:extLst>
          </p:cNvPr>
          <p:cNvSpPr>
            <a:spLocks noGrp="1"/>
          </p:cNvSpPr>
          <p:nvPr>
            <p:ph type="body" sz="quarter" idx="29" hasCustomPrompt="1"/>
          </p:nvPr>
        </p:nvSpPr>
        <p:spPr>
          <a:xfrm>
            <a:off x="6394742" y="1990090"/>
            <a:ext cx="508978" cy="516889"/>
          </a:xfrm>
        </p:spPr>
        <p:txBody>
          <a:bodyPr>
            <a:noAutofit/>
          </a:bodyPr>
          <a:lstStyle>
            <a:lvl1pPr marL="0" indent="0">
              <a:buFontTx/>
              <a:buNone/>
              <a:defRPr sz="2800" b="1">
                <a:solidFill>
                  <a:schemeClr val="tx2"/>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03</a:t>
            </a:r>
          </a:p>
        </p:txBody>
      </p:sp>
    </p:spTree>
    <p:extLst>
      <p:ext uri="{BB962C8B-B14F-4D97-AF65-F5344CB8AC3E}">
        <p14:creationId xmlns:p14="http://schemas.microsoft.com/office/powerpoint/2010/main" val="29068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Content with numbering and Image B">
    <p:bg>
      <p:bgPr>
        <a:solidFill>
          <a:srgbClr val="231F20"/>
        </a:solidFill>
        <a:effectLst/>
      </p:bgPr>
    </p:bg>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8B4A6D51-0ECE-1508-082B-74183E57491A}"/>
              </a:ext>
            </a:extLst>
          </p:cNvPr>
          <p:cNvSpPr>
            <a:spLocks noGrp="1"/>
          </p:cNvSpPr>
          <p:nvPr>
            <p:ph type="pic" sz="quarter" idx="16" hasCustomPrompt="1"/>
          </p:nvPr>
        </p:nvSpPr>
        <p:spPr>
          <a:xfrm>
            <a:off x="9187992" y="1828800"/>
            <a:ext cx="2635200" cy="3714750"/>
          </a:xfrm>
          <a:solidFill>
            <a:schemeClr val="tx1"/>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3" name="Rectangle">
            <a:extLst>
              <a:ext uri="{FF2B5EF4-FFF2-40B4-BE49-F238E27FC236}">
                <a16:creationId xmlns:a16="http://schemas.microsoft.com/office/drawing/2014/main" id="{033E8A50-B66E-182E-DF12-37DB1488F935}"/>
              </a:ext>
            </a:extLst>
          </p:cNvPr>
          <p:cNvSpPr/>
          <p:nvPr userDrawn="1"/>
        </p:nvSpPr>
        <p:spPr>
          <a:xfrm>
            <a:off x="365125" y="1828800"/>
            <a:ext cx="2635200" cy="3714750"/>
          </a:xfrm>
          <a:prstGeom prst="rect">
            <a:avLst/>
          </a:prstGeom>
          <a:solidFill>
            <a:schemeClr val="accent5"/>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solidFill>
                <a:schemeClr val="tx1"/>
              </a:solidFill>
            </a:endParaRPr>
          </a:p>
        </p:txBody>
      </p:sp>
      <p:sp>
        <p:nvSpPr>
          <p:cNvPr id="4" name="Rectangle">
            <a:extLst>
              <a:ext uri="{FF2B5EF4-FFF2-40B4-BE49-F238E27FC236}">
                <a16:creationId xmlns:a16="http://schemas.microsoft.com/office/drawing/2014/main" id="{853A4EE3-F8CD-12D1-1633-8C6E7A7612D9}"/>
              </a:ext>
            </a:extLst>
          </p:cNvPr>
          <p:cNvSpPr/>
          <p:nvPr userDrawn="1"/>
        </p:nvSpPr>
        <p:spPr>
          <a:xfrm>
            <a:off x="3306292" y="1828800"/>
            <a:ext cx="2635200" cy="3714750"/>
          </a:xfrm>
          <a:prstGeom prst="rect">
            <a:avLst/>
          </a:prstGeom>
          <a:solidFill>
            <a:schemeClr val="accent5"/>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solidFill>
                <a:schemeClr val="tx1"/>
              </a:solidFill>
            </a:endParaRPr>
          </a:p>
        </p:txBody>
      </p:sp>
      <p:sp>
        <p:nvSpPr>
          <p:cNvPr id="5" name="Rectangle">
            <a:extLst>
              <a:ext uri="{FF2B5EF4-FFF2-40B4-BE49-F238E27FC236}">
                <a16:creationId xmlns:a16="http://schemas.microsoft.com/office/drawing/2014/main" id="{0D9A3108-F2E2-EC14-41C0-BA4F107860F8}"/>
              </a:ext>
            </a:extLst>
          </p:cNvPr>
          <p:cNvSpPr/>
          <p:nvPr userDrawn="1"/>
        </p:nvSpPr>
        <p:spPr>
          <a:xfrm>
            <a:off x="6247142" y="1828800"/>
            <a:ext cx="2635200" cy="3714750"/>
          </a:xfrm>
          <a:prstGeom prst="rect">
            <a:avLst/>
          </a:prstGeom>
          <a:solidFill>
            <a:schemeClr val="accent5"/>
          </a:solidFill>
          <a:ln w="12700">
            <a:miter lim="400000"/>
          </a:ln>
        </p:spPr>
        <p:txBody>
          <a:bodyPr lIns="0" tIns="0" rIns="0" bIns="0"/>
          <a:lstStyle/>
          <a:p>
            <a:pPr algn="l">
              <a:lnSpc>
                <a:spcPct val="100000"/>
              </a:lnSpc>
              <a:defRPr sz="2800">
                <a:solidFill>
                  <a:srgbClr val="FFFFFF"/>
                </a:solidFill>
                <a:latin typeface="Arial"/>
                <a:ea typeface="Arial"/>
                <a:cs typeface="Arial"/>
                <a:sym typeface="Arial"/>
              </a:defRPr>
            </a:pPr>
            <a:endParaRPr lang="en-US">
              <a:solidFill>
                <a:schemeClr val="tx1"/>
              </a:solidFill>
            </a:endParaRPr>
          </a:p>
        </p:txBody>
      </p:sp>
      <p:sp>
        <p:nvSpPr>
          <p:cNvPr id="6" name="Content Placeholder 2">
            <a:extLst>
              <a:ext uri="{FF2B5EF4-FFF2-40B4-BE49-F238E27FC236}">
                <a16:creationId xmlns:a16="http://schemas.microsoft.com/office/drawing/2014/main" id="{8E900DCB-53B8-B843-155B-6365EA82E65A}"/>
              </a:ext>
            </a:extLst>
          </p:cNvPr>
          <p:cNvSpPr>
            <a:spLocks noGrp="1"/>
          </p:cNvSpPr>
          <p:nvPr>
            <p:ph sz="half" idx="1" hasCustomPrompt="1"/>
          </p:nvPr>
        </p:nvSpPr>
        <p:spPr>
          <a:xfrm>
            <a:off x="512725" y="3285489"/>
            <a:ext cx="2340000" cy="2124000"/>
          </a:xfrm>
        </p:spPr>
        <p:txBody>
          <a:bodyPr/>
          <a:lstStyle>
            <a:lvl1pPr marL="0" indent="0">
              <a:spcBef>
                <a:spcPts val="600"/>
              </a:spcBef>
              <a:buFontTx/>
              <a:buNone/>
              <a:defRPr sz="1200">
                <a:solidFill>
                  <a:schemeClr val="tx1"/>
                </a:solidFill>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7" name="Content Placeholder 3">
            <a:extLst>
              <a:ext uri="{FF2B5EF4-FFF2-40B4-BE49-F238E27FC236}">
                <a16:creationId xmlns:a16="http://schemas.microsoft.com/office/drawing/2014/main" id="{6C32CF81-40DF-6231-15DC-F553CEE5D224}"/>
              </a:ext>
            </a:extLst>
          </p:cNvPr>
          <p:cNvSpPr>
            <a:spLocks noGrp="1"/>
          </p:cNvSpPr>
          <p:nvPr>
            <p:ph sz="half" idx="2" hasCustomPrompt="1"/>
          </p:nvPr>
        </p:nvSpPr>
        <p:spPr>
          <a:xfrm>
            <a:off x="3453892" y="3285489"/>
            <a:ext cx="2340000" cy="2124000"/>
          </a:xfrm>
        </p:spPr>
        <p:txBody>
          <a:bodyPr/>
          <a:lstStyle>
            <a:lvl1pPr marL="0" indent="0">
              <a:spcBef>
                <a:spcPts val="600"/>
              </a:spcBef>
              <a:buFontTx/>
              <a:buNone/>
              <a:defRPr sz="1200">
                <a:solidFill>
                  <a:schemeClr val="tx1"/>
                </a:solidFill>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8" name="Content Placeholder 4">
            <a:extLst>
              <a:ext uri="{FF2B5EF4-FFF2-40B4-BE49-F238E27FC236}">
                <a16:creationId xmlns:a16="http://schemas.microsoft.com/office/drawing/2014/main" id="{DC4A2E89-D5BA-E9DA-4410-342939BD0465}"/>
              </a:ext>
            </a:extLst>
          </p:cNvPr>
          <p:cNvSpPr>
            <a:spLocks noGrp="1"/>
          </p:cNvSpPr>
          <p:nvPr>
            <p:ph sz="quarter" idx="13" hasCustomPrompt="1"/>
          </p:nvPr>
        </p:nvSpPr>
        <p:spPr>
          <a:xfrm>
            <a:off x="6394742" y="3285489"/>
            <a:ext cx="2340000" cy="2124000"/>
          </a:xfrm>
        </p:spPr>
        <p:txBody>
          <a:bodyPr/>
          <a:lstStyle>
            <a:lvl1pPr marL="0" indent="0">
              <a:spcBef>
                <a:spcPts val="600"/>
              </a:spcBef>
              <a:buFontTx/>
              <a:buNone/>
              <a:defRPr sz="1200">
                <a:solidFill>
                  <a:schemeClr val="tx1"/>
                </a:solidFill>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Designated space to input the body text for your content. Use it to convey your message, share information, or express your ideas effectively.</a:t>
            </a:r>
          </a:p>
        </p:txBody>
      </p:sp>
      <p:sp>
        <p:nvSpPr>
          <p:cNvPr id="10" name="Text Placeholder 23">
            <a:extLst>
              <a:ext uri="{FF2B5EF4-FFF2-40B4-BE49-F238E27FC236}">
                <a16:creationId xmlns:a16="http://schemas.microsoft.com/office/drawing/2014/main" id="{2450CC90-F356-A855-4F14-24E0CF0DC9A1}"/>
              </a:ext>
            </a:extLst>
          </p:cNvPr>
          <p:cNvSpPr>
            <a:spLocks noGrp="1"/>
          </p:cNvSpPr>
          <p:nvPr>
            <p:ph type="body" sz="quarter" idx="24" hasCustomPrompt="1"/>
          </p:nvPr>
        </p:nvSpPr>
        <p:spPr>
          <a:xfrm>
            <a:off x="512725" y="2630170"/>
            <a:ext cx="2340000" cy="516889"/>
          </a:xfrm>
        </p:spPr>
        <p:txBody>
          <a:bodyPr>
            <a:noAutofit/>
          </a:bodyPr>
          <a:lstStyle>
            <a:lvl1pPr marL="0" indent="0">
              <a:buFontTx/>
              <a:buNone/>
              <a:defRPr sz="1600" b="1">
                <a:solidFill>
                  <a:schemeClr val="tx1"/>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11" name="Text Placeholder 23">
            <a:extLst>
              <a:ext uri="{FF2B5EF4-FFF2-40B4-BE49-F238E27FC236}">
                <a16:creationId xmlns:a16="http://schemas.microsoft.com/office/drawing/2014/main" id="{64B5BDE5-182D-FEF7-9B09-BDBC36C5D1F0}"/>
              </a:ext>
            </a:extLst>
          </p:cNvPr>
          <p:cNvSpPr>
            <a:spLocks noGrp="1"/>
          </p:cNvSpPr>
          <p:nvPr>
            <p:ph type="body" sz="quarter" idx="25" hasCustomPrompt="1"/>
          </p:nvPr>
        </p:nvSpPr>
        <p:spPr>
          <a:xfrm>
            <a:off x="3453892" y="2630170"/>
            <a:ext cx="2340000" cy="516889"/>
          </a:xfrm>
        </p:spPr>
        <p:txBody>
          <a:bodyPr>
            <a:noAutofit/>
          </a:bodyPr>
          <a:lstStyle>
            <a:lvl1pPr marL="0" indent="0">
              <a:buFontTx/>
              <a:buNone/>
              <a:defRPr sz="1600" b="1">
                <a:solidFill>
                  <a:schemeClr val="tx1"/>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12" name="Text Placeholder 23">
            <a:extLst>
              <a:ext uri="{FF2B5EF4-FFF2-40B4-BE49-F238E27FC236}">
                <a16:creationId xmlns:a16="http://schemas.microsoft.com/office/drawing/2014/main" id="{EA5AB929-D518-8327-70AD-2CC6DB4CCD55}"/>
              </a:ext>
            </a:extLst>
          </p:cNvPr>
          <p:cNvSpPr>
            <a:spLocks noGrp="1"/>
          </p:cNvSpPr>
          <p:nvPr>
            <p:ph type="body" sz="quarter" idx="26" hasCustomPrompt="1"/>
          </p:nvPr>
        </p:nvSpPr>
        <p:spPr>
          <a:xfrm>
            <a:off x="6394742" y="2630170"/>
            <a:ext cx="2340000" cy="516889"/>
          </a:xfrm>
        </p:spPr>
        <p:txBody>
          <a:bodyPr>
            <a:noAutofit/>
          </a:bodyPr>
          <a:lstStyle>
            <a:lvl1pPr marL="0" indent="0">
              <a:buFontTx/>
              <a:buNone/>
              <a:defRPr sz="1600" b="1">
                <a:solidFill>
                  <a:schemeClr val="tx1"/>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Title in no more than 2 lines of text</a:t>
            </a:r>
          </a:p>
        </p:txBody>
      </p:sp>
      <p:sp>
        <p:nvSpPr>
          <p:cNvPr id="13" name="Title 1">
            <a:extLst>
              <a:ext uri="{FF2B5EF4-FFF2-40B4-BE49-F238E27FC236}">
                <a16:creationId xmlns:a16="http://schemas.microsoft.com/office/drawing/2014/main" id="{CA4C7341-6A9E-B882-C754-AC87CFCC15CA}"/>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14" name="Text Placeholder 23">
            <a:extLst>
              <a:ext uri="{FF2B5EF4-FFF2-40B4-BE49-F238E27FC236}">
                <a16:creationId xmlns:a16="http://schemas.microsoft.com/office/drawing/2014/main" id="{D89ABCC6-09D1-44B5-7718-09418D58E74E}"/>
              </a:ext>
            </a:extLst>
          </p:cNvPr>
          <p:cNvSpPr>
            <a:spLocks noGrp="1"/>
          </p:cNvSpPr>
          <p:nvPr>
            <p:ph type="body" sz="quarter" idx="27" hasCustomPrompt="1"/>
          </p:nvPr>
        </p:nvSpPr>
        <p:spPr>
          <a:xfrm>
            <a:off x="512725" y="1990090"/>
            <a:ext cx="508978" cy="516889"/>
          </a:xfrm>
        </p:spPr>
        <p:txBody>
          <a:bodyPr>
            <a:noAutofit/>
          </a:bodyPr>
          <a:lstStyle>
            <a:lvl1pPr marL="0" indent="0">
              <a:buFontTx/>
              <a:buNone/>
              <a:defRPr sz="2800" b="1">
                <a:solidFill>
                  <a:schemeClr val="tx1"/>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01</a:t>
            </a:r>
          </a:p>
        </p:txBody>
      </p:sp>
      <p:sp>
        <p:nvSpPr>
          <p:cNvPr id="27" name="Text Placeholder 23">
            <a:extLst>
              <a:ext uri="{FF2B5EF4-FFF2-40B4-BE49-F238E27FC236}">
                <a16:creationId xmlns:a16="http://schemas.microsoft.com/office/drawing/2014/main" id="{2CEFAD42-6CC3-30B0-1CEF-B7A24BB50EED}"/>
              </a:ext>
            </a:extLst>
          </p:cNvPr>
          <p:cNvSpPr>
            <a:spLocks noGrp="1"/>
          </p:cNvSpPr>
          <p:nvPr>
            <p:ph type="body" sz="quarter" idx="28" hasCustomPrompt="1"/>
          </p:nvPr>
        </p:nvSpPr>
        <p:spPr>
          <a:xfrm>
            <a:off x="3453892" y="1990090"/>
            <a:ext cx="508978" cy="516889"/>
          </a:xfrm>
        </p:spPr>
        <p:txBody>
          <a:bodyPr>
            <a:noAutofit/>
          </a:bodyPr>
          <a:lstStyle>
            <a:lvl1pPr marL="0" indent="0">
              <a:buFontTx/>
              <a:buNone/>
              <a:defRPr sz="2800" b="1">
                <a:solidFill>
                  <a:schemeClr val="tx1"/>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02</a:t>
            </a:r>
          </a:p>
        </p:txBody>
      </p:sp>
      <p:sp>
        <p:nvSpPr>
          <p:cNvPr id="28" name="Text Placeholder 23">
            <a:extLst>
              <a:ext uri="{FF2B5EF4-FFF2-40B4-BE49-F238E27FC236}">
                <a16:creationId xmlns:a16="http://schemas.microsoft.com/office/drawing/2014/main" id="{7F919A03-3F72-30C4-9950-8C5CC5FBEFE2}"/>
              </a:ext>
            </a:extLst>
          </p:cNvPr>
          <p:cNvSpPr>
            <a:spLocks noGrp="1"/>
          </p:cNvSpPr>
          <p:nvPr>
            <p:ph type="body" sz="quarter" idx="29" hasCustomPrompt="1"/>
          </p:nvPr>
        </p:nvSpPr>
        <p:spPr>
          <a:xfrm>
            <a:off x="6394742" y="1990090"/>
            <a:ext cx="508978" cy="516889"/>
          </a:xfrm>
        </p:spPr>
        <p:txBody>
          <a:bodyPr>
            <a:noAutofit/>
          </a:bodyPr>
          <a:lstStyle>
            <a:lvl1pPr marL="0" indent="0">
              <a:buFontTx/>
              <a:buNone/>
              <a:defRPr sz="2800" b="1">
                <a:solidFill>
                  <a:schemeClr val="tx1"/>
                </a:solidFill>
              </a:defRPr>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03</a:t>
            </a:r>
          </a:p>
        </p:txBody>
      </p:sp>
    </p:spTree>
    <p:extLst>
      <p:ext uri="{BB962C8B-B14F-4D97-AF65-F5344CB8AC3E}">
        <p14:creationId xmlns:p14="http://schemas.microsoft.com/office/powerpoint/2010/main" val="17680448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hree Content Image with Icons">
    <p:spTree>
      <p:nvGrpSpPr>
        <p:cNvPr id="1" name=""/>
        <p:cNvGrpSpPr/>
        <p:nvPr/>
      </p:nvGrpSpPr>
      <p:grpSpPr>
        <a:xfrm>
          <a:off x="0" y="0"/>
          <a:ext cx="0" cy="0"/>
          <a:chOff x="0" y="0"/>
          <a:chExt cx="0" cy="0"/>
        </a:xfrm>
      </p:grpSpPr>
      <p:sp>
        <p:nvSpPr>
          <p:cNvPr id="2" name="Picture Placeholder 2">
            <a:extLst>
              <a:ext uri="{FF2B5EF4-FFF2-40B4-BE49-F238E27FC236}">
                <a16:creationId xmlns:a16="http://schemas.microsoft.com/office/drawing/2014/main" id="{6DC060F8-7E0D-F3F3-8508-FCD9FD316FB9}"/>
              </a:ext>
            </a:extLst>
          </p:cNvPr>
          <p:cNvSpPr>
            <a:spLocks noGrp="1"/>
          </p:cNvSpPr>
          <p:nvPr>
            <p:ph type="pic" sz="quarter" idx="16" hasCustomPrompt="1"/>
          </p:nvPr>
        </p:nvSpPr>
        <p:spPr>
          <a:xfrm>
            <a:off x="0" y="1508762"/>
            <a:ext cx="3976688" cy="3749038"/>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3200400"/>
            <a:ext cx="2340000" cy="2057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9483192" y="3200400"/>
            <a:ext cx="2340000" cy="2057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0" name="Content Placeholder 2">
            <a:extLst>
              <a:ext uri="{FF2B5EF4-FFF2-40B4-BE49-F238E27FC236}">
                <a16:creationId xmlns:a16="http://schemas.microsoft.com/office/drawing/2014/main" id="{5CD5656A-1AE2-C177-6694-60B5643A5155}"/>
              </a:ext>
            </a:extLst>
          </p:cNvPr>
          <p:cNvSpPr>
            <a:spLocks noGrp="1"/>
          </p:cNvSpPr>
          <p:nvPr>
            <p:ph sz="half" idx="23" hasCustomPrompt="1"/>
          </p:nvPr>
        </p:nvSpPr>
        <p:spPr>
          <a:xfrm>
            <a:off x="365760" y="5554277"/>
            <a:ext cx="8914624" cy="526483"/>
          </a:xfrm>
        </p:spPr>
        <p:txBody>
          <a:bodyPr>
            <a:noAutofit/>
          </a:bodyPr>
          <a:lstStyle>
            <a:lvl1pPr marL="0" indent="0">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4288853" y="1619954"/>
            <a:ext cx="7534339" cy="567655"/>
          </a:xfrm>
        </p:spPr>
        <p:txBody>
          <a:bodyPr>
            <a:noAutofit/>
          </a:bodyPr>
          <a:lstStyle>
            <a:lvl1pPr marL="0" indent="0">
              <a:buFontTx/>
              <a:buNone/>
              <a:defRPr sz="1600" b="0"/>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Add a sub-copy.  Please use  a concise text in no more than 2lines.</a:t>
            </a:r>
          </a:p>
        </p:txBody>
      </p:sp>
      <p:sp>
        <p:nvSpPr>
          <p:cNvPr id="5" name="Title 1">
            <a:extLst>
              <a:ext uri="{FF2B5EF4-FFF2-40B4-BE49-F238E27FC236}">
                <a16:creationId xmlns:a16="http://schemas.microsoft.com/office/drawing/2014/main" id="{9582BF1F-6798-244E-6B8B-41ABB5EE69C8}"/>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9" name="Content Placeholder 4">
            <a:extLst>
              <a:ext uri="{FF2B5EF4-FFF2-40B4-BE49-F238E27FC236}">
                <a16:creationId xmlns:a16="http://schemas.microsoft.com/office/drawing/2014/main" id="{726EED03-A762-2DAD-DD3F-E81CF2FD5BFF}"/>
              </a:ext>
            </a:extLst>
          </p:cNvPr>
          <p:cNvSpPr>
            <a:spLocks noGrp="1"/>
          </p:cNvSpPr>
          <p:nvPr>
            <p:ph sz="quarter" idx="30" hasCustomPrompt="1"/>
          </p:nvPr>
        </p:nvSpPr>
        <p:spPr>
          <a:xfrm>
            <a:off x="6940384" y="3200400"/>
            <a:ext cx="2340000" cy="2057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1" name="Picture Placeholder 15">
            <a:extLst>
              <a:ext uri="{FF2B5EF4-FFF2-40B4-BE49-F238E27FC236}">
                <a16:creationId xmlns:a16="http://schemas.microsoft.com/office/drawing/2014/main" id="{8B5E2858-A924-EDA4-FB7B-E191EDFCA122}"/>
              </a:ext>
            </a:extLst>
          </p:cNvPr>
          <p:cNvSpPr>
            <a:spLocks noGrp="1"/>
          </p:cNvSpPr>
          <p:nvPr>
            <p:ph type="pic" sz="quarter" idx="33" hasCustomPrompt="1"/>
          </p:nvPr>
        </p:nvSpPr>
        <p:spPr>
          <a:xfrm>
            <a:off x="4288536" y="2544377"/>
            <a:ext cx="526483" cy="526483"/>
          </a:xfrm>
        </p:spPr>
        <p:txBody>
          <a:bodyPr>
            <a:normAutofit/>
          </a:bodyPr>
          <a:lstStyle>
            <a:lvl1pPr marL="0" indent="0">
              <a:buFontTx/>
              <a:buNone/>
              <a:defRPr sz="1000"/>
            </a:lvl1pPr>
          </a:lstStyle>
          <a:p>
            <a:r>
              <a:rPr lang="en-US" dirty="0"/>
              <a:t>ICONS</a:t>
            </a:r>
          </a:p>
        </p:txBody>
      </p:sp>
      <p:sp>
        <p:nvSpPr>
          <p:cNvPr id="12" name="Picture Placeholder 15">
            <a:extLst>
              <a:ext uri="{FF2B5EF4-FFF2-40B4-BE49-F238E27FC236}">
                <a16:creationId xmlns:a16="http://schemas.microsoft.com/office/drawing/2014/main" id="{4B824EB2-EC9F-EE0A-2FA6-604FBCDA6CBF}"/>
              </a:ext>
            </a:extLst>
          </p:cNvPr>
          <p:cNvSpPr>
            <a:spLocks noGrp="1"/>
          </p:cNvSpPr>
          <p:nvPr>
            <p:ph type="pic" sz="quarter" idx="34" hasCustomPrompt="1"/>
          </p:nvPr>
        </p:nvSpPr>
        <p:spPr>
          <a:xfrm>
            <a:off x="6940384" y="2544377"/>
            <a:ext cx="526483" cy="526483"/>
          </a:xfrm>
        </p:spPr>
        <p:txBody>
          <a:bodyPr>
            <a:normAutofit/>
          </a:bodyPr>
          <a:lstStyle>
            <a:lvl1pPr marL="0" indent="0">
              <a:buFontTx/>
              <a:buNone/>
              <a:defRPr sz="1000"/>
            </a:lvl1pPr>
          </a:lstStyle>
          <a:p>
            <a:r>
              <a:rPr lang="en-US" dirty="0"/>
              <a:t>ICONS</a:t>
            </a:r>
          </a:p>
        </p:txBody>
      </p:sp>
      <p:sp>
        <p:nvSpPr>
          <p:cNvPr id="13" name="Picture Placeholder 15">
            <a:extLst>
              <a:ext uri="{FF2B5EF4-FFF2-40B4-BE49-F238E27FC236}">
                <a16:creationId xmlns:a16="http://schemas.microsoft.com/office/drawing/2014/main" id="{ED0CDC29-DAFE-A98E-0003-DFC109D40540}"/>
              </a:ext>
            </a:extLst>
          </p:cNvPr>
          <p:cNvSpPr>
            <a:spLocks noGrp="1"/>
          </p:cNvSpPr>
          <p:nvPr>
            <p:ph type="pic" sz="quarter" idx="35" hasCustomPrompt="1"/>
          </p:nvPr>
        </p:nvSpPr>
        <p:spPr>
          <a:xfrm>
            <a:off x="9483192" y="2544377"/>
            <a:ext cx="526483" cy="526483"/>
          </a:xfrm>
        </p:spPr>
        <p:txBody>
          <a:bodyPr>
            <a:normAutofit/>
          </a:bodyPr>
          <a:lstStyle>
            <a:lvl1pPr marL="0" indent="0">
              <a:buFontTx/>
              <a:buNone/>
              <a:defRPr sz="1000"/>
            </a:lvl1pPr>
          </a:lstStyle>
          <a:p>
            <a:r>
              <a:rPr lang="en-US" dirty="0"/>
              <a:t>ICONS</a:t>
            </a:r>
          </a:p>
        </p:txBody>
      </p:sp>
    </p:spTree>
    <p:extLst>
      <p:ext uri="{BB962C8B-B14F-4D97-AF65-F5344CB8AC3E}">
        <p14:creationId xmlns:p14="http://schemas.microsoft.com/office/powerpoint/2010/main" val="563798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ree Content Image with Icons 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6B4741B-2852-3A02-43CD-15AA8E710A1D}"/>
              </a:ext>
            </a:extLst>
          </p:cNvPr>
          <p:cNvSpPr/>
          <p:nvPr userDrawn="1"/>
        </p:nvSpPr>
        <p:spPr>
          <a:xfrm>
            <a:off x="0" y="0"/>
            <a:ext cx="12192000" cy="6858000"/>
          </a:xfrm>
          <a:prstGeom prst="rect">
            <a:avLst/>
          </a:prstGeom>
          <a:solidFill>
            <a:srgbClr val="F2F7F8"/>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6" name="UST" descr="UST">
            <a:extLst>
              <a:ext uri="{FF2B5EF4-FFF2-40B4-BE49-F238E27FC236}">
                <a16:creationId xmlns:a16="http://schemas.microsoft.com/office/drawing/2014/main" id="{8160C99E-CF9F-1750-1275-9F67A2D3D26E}"/>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7" name="Legal">
            <a:extLst>
              <a:ext uri="{FF2B5EF4-FFF2-40B4-BE49-F238E27FC236}">
                <a16:creationId xmlns:a16="http://schemas.microsoft.com/office/drawing/2014/main" id="{E4D8010C-811E-CCE4-8F0E-C08AA3569EEE}"/>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
        <p:nvSpPr>
          <p:cNvPr id="8" name="Slide Number Placeholder 10">
            <a:extLst>
              <a:ext uri="{FF2B5EF4-FFF2-40B4-BE49-F238E27FC236}">
                <a16:creationId xmlns:a16="http://schemas.microsoft.com/office/drawing/2014/main" id="{865D83B1-9530-C977-4ACB-0613AEF2783F}"/>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
        <p:nvSpPr>
          <p:cNvPr id="2" name="Picture Placeholder 2">
            <a:extLst>
              <a:ext uri="{FF2B5EF4-FFF2-40B4-BE49-F238E27FC236}">
                <a16:creationId xmlns:a16="http://schemas.microsoft.com/office/drawing/2014/main" id="{6DC060F8-7E0D-F3F3-8508-FCD9FD316FB9}"/>
              </a:ext>
            </a:extLst>
          </p:cNvPr>
          <p:cNvSpPr>
            <a:spLocks noGrp="1"/>
          </p:cNvSpPr>
          <p:nvPr>
            <p:ph type="pic" sz="quarter" idx="16" hasCustomPrompt="1"/>
          </p:nvPr>
        </p:nvSpPr>
        <p:spPr>
          <a:xfrm>
            <a:off x="0" y="1508762"/>
            <a:ext cx="3976688" cy="3749038"/>
          </a:xfrm>
          <a:solidFill>
            <a:schemeClr val="bg1"/>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3200400"/>
            <a:ext cx="2340000" cy="2057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4" name="Content Placeholder 4">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9483192" y="3200400"/>
            <a:ext cx="2340000" cy="2057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20" name="Content Placeholder 2">
            <a:extLst>
              <a:ext uri="{FF2B5EF4-FFF2-40B4-BE49-F238E27FC236}">
                <a16:creationId xmlns:a16="http://schemas.microsoft.com/office/drawing/2014/main" id="{5CD5656A-1AE2-C177-6694-60B5643A5155}"/>
              </a:ext>
            </a:extLst>
          </p:cNvPr>
          <p:cNvSpPr>
            <a:spLocks noGrp="1"/>
          </p:cNvSpPr>
          <p:nvPr>
            <p:ph sz="half" idx="23" hasCustomPrompt="1"/>
          </p:nvPr>
        </p:nvSpPr>
        <p:spPr>
          <a:xfrm>
            <a:off x="365760" y="5554277"/>
            <a:ext cx="8914624" cy="526483"/>
          </a:xfrm>
        </p:spPr>
        <p:txBody>
          <a:bodyPr>
            <a:noAutofit/>
          </a:bodyPr>
          <a:lstStyle>
            <a:lvl1pPr marL="0" indent="0">
              <a:buFontTx/>
              <a:buNone/>
              <a:defRPr sz="18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00% Here you can add an important metric</a:t>
            </a:r>
          </a:p>
        </p:txBody>
      </p:sp>
      <p:sp>
        <p:nvSpPr>
          <p:cNvPr id="24" name="Text Placeholder 23">
            <a:extLst>
              <a:ext uri="{FF2B5EF4-FFF2-40B4-BE49-F238E27FC236}">
                <a16:creationId xmlns:a16="http://schemas.microsoft.com/office/drawing/2014/main" id="{99151199-89C4-C469-2508-71FDE0F98C11}"/>
              </a:ext>
            </a:extLst>
          </p:cNvPr>
          <p:cNvSpPr>
            <a:spLocks noGrp="1"/>
          </p:cNvSpPr>
          <p:nvPr>
            <p:ph type="body" sz="quarter" idx="24" hasCustomPrompt="1"/>
          </p:nvPr>
        </p:nvSpPr>
        <p:spPr>
          <a:xfrm>
            <a:off x="4288853" y="1619954"/>
            <a:ext cx="7534339" cy="567655"/>
          </a:xfrm>
        </p:spPr>
        <p:txBody>
          <a:bodyPr>
            <a:noAutofit/>
          </a:bodyPr>
          <a:lstStyle>
            <a:lvl1pPr marL="0" indent="0">
              <a:buFontTx/>
              <a:buNone/>
              <a:defRPr sz="1600" b="0"/>
            </a:lvl1pPr>
            <a:lvl2pPr marL="182880" indent="0">
              <a:buFontTx/>
              <a:buNone/>
              <a:defRPr sz="1600" b="1"/>
            </a:lvl2pPr>
            <a:lvl3pPr marL="365760" indent="0">
              <a:buFontTx/>
              <a:buNone/>
              <a:defRPr sz="1600" b="1"/>
            </a:lvl3pPr>
            <a:lvl4pPr marL="548640" indent="0">
              <a:buFontTx/>
              <a:buNone/>
              <a:defRPr sz="1600" b="1"/>
            </a:lvl4pPr>
            <a:lvl5pPr marL="731520" indent="0">
              <a:buFontTx/>
              <a:buNone/>
              <a:defRPr sz="1600" b="1"/>
            </a:lvl5pPr>
          </a:lstStyle>
          <a:p>
            <a:pPr lvl="0"/>
            <a:r>
              <a:rPr lang="en-US" dirty="0"/>
              <a:t>Add a sub-copy.  Please use  a concise text in no more than 2lines.</a:t>
            </a:r>
          </a:p>
        </p:txBody>
      </p:sp>
      <p:sp>
        <p:nvSpPr>
          <p:cNvPr id="5" name="Title 1">
            <a:extLst>
              <a:ext uri="{FF2B5EF4-FFF2-40B4-BE49-F238E27FC236}">
                <a16:creationId xmlns:a16="http://schemas.microsoft.com/office/drawing/2014/main" id="{9582BF1F-6798-244E-6B8B-41ABB5EE69C8}"/>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9" name="Content Placeholder 4">
            <a:extLst>
              <a:ext uri="{FF2B5EF4-FFF2-40B4-BE49-F238E27FC236}">
                <a16:creationId xmlns:a16="http://schemas.microsoft.com/office/drawing/2014/main" id="{726EED03-A762-2DAD-DD3F-E81CF2FD5BFF}"/>
              </a:ext>
            </a:extLst>
          </p:cNvPr>
          <p:cNvSpPr>
            <a:spLocks noGrp="1"/>
          </p:cNvSpPr>
          <p:nvPr>
            <p:ph sz="quarter" idx="30" hasCustomPrompt="1"/>
          </p:nvPr>
        </p:nvSpPr>
        <p:spPr>
          <a:xfrm>
            <a:off x="6940384" y="3200400"/>
            <a:ext cx="2340000" cy="205740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1" name="Picture Placeholder 15">
            <a:extLst>
              <a:ext uri="{FF2B5EF4-FFF2-40B4-BE49-F238E27FC236}">
                <a16:creationId xmlns:a16="http://schemas.microsoft.com/office/drawing/2014/main" id="{8B5E2858-A924-EDA4-FB7B-E191EDFCA122}"/>
              </a:ext>
            </a:extLst>
          </p:cNvPr>
          <p:cNvSpPr>
            <a:spLocks noGrp="1"/>
          </p:cNvSpPr>
          <p:nvPr>
            <p:ph type="pic" sz="quarter" idx="33" hasCustomPrompt="1"/>
          </p:nvPr>
        </p:nvSpPr>
        <p:spPr>
          <a:xfrm>
            <a:off x="4288536" y="2544377"/>
            <a:ext cx="526483" cy="526483"/>
          </a:xfrm>
        </p:spPr>
        <p:txBody>
          <a:bodyPr>
            <a:normAutofit/>
          </a:bodyPr>
          <a:lstStyle>
            <a:lvl1pPr marL="0" indent="0">
              <a:buFontTx/>
              <a:buNone/>
              <a:defRPr sz="1000"/>
            </a:lvl1pPr>
          </a:lstStyle>
          <a:p>
            <a:r>
              <a:rPr lang="en-US" dirty="0"/>
              <a:t>ICONS</a:t>
            </a:r>
          </a:p>
        </p:txBody>
      </p:sp>
      <p:sp>
        <p:nvSpPr>
          <p:cNvPr id="12" name="Picture Placeholder 15">
            <a:extLst>
              <a:ext uri="{FF2B5EF4-FFF2-40B4-BE49-F238E27FC236}">
                <a16:creationId xmlns:a16="http://schemas.microsoft.com/office/drawing/2014/main" id="{4B824EB2-EC9F-EE0A-2FA6-604FBCDA6CBF}"/>
              </a:ext>
            </a:extLst>
          </p:cNvPr>
          <p:cNvSpPr>
            <a:spLocks noGrp="1"/>
          </p:cNvSpPr>
          <p:nvPr>
            <p:ph type="pic" sz="quarter" idx="34" hasCustomPrompt="1"/>
          </p:nvPr>
        </p:nvSpPr>
        <p:spPr>
          <a:xfrm>
            <a:off x="6940384" y="2544377"/>
            <a:ext cx="526483" cy="526483"/>
          </a:xfrm>
        </p:spPr>
        <p:txBody>
          <a:bodyPr>
            <a:normAutofit/>
          </a:bodyPr>
          <a:lstStyle>
            <a:lvl1pPr marL="0" indent="0">
              <a:buFontTx/>
              <a:buNone/>
              <a:defRPr sz="1000"/>
            </a:lvl1pPr>
          </a:lstStyle>
          <a:p>
            <a:r>
              <a:rPr lang="en-US" dirty="0"/>
              <a:t>ICONS</a:t>
            </a:r>
          </a:p>
        </p:txBody>
      </p:sp>
      <p:sp>
        <p:nvSpPr>
          <p:cNvPr id="13" name="Picture Placeholder 15">
            <a:extLst>
              <a:ext uri="{FF2B5EF4-FFF2-40B4-BE49-F238E27FC236}">
                <a16:creationId xmlns:a16="http://schemas.microsoft.com/office/drawing/2014/main" id="{ED0CDC29-DAFE-A98E-0003-DFC109D40540}"/>
              </a:ext>
            </a:extLst>
          </p:cNvPr>
          <p:cNvSpPr>
            <a:spLocks noGrp="1"/>
          </p:cNvSpPr>
          <p:nvPr>
            <p:ph type="pic" sz="quarter" idx="35" hasCustomPrompt="1"/>
          </p:nvPr>
        </p:nvSpPr>
        <p:spPr>
          <a:xfrm>
            <a:off x="9483192" y="2544377"/>
            <a:ext cx="526483" cy="526483"/>
          </a:xfrm>
        </p:spPr>
        <p:txBody>
          <a:bodyPr>
            <a:normAutofit/>
          </a:bodyPr>
          <a:lstStyle>
            <a:lvl1pPr marL="0" indent="0">
              <a:buFontTx/>
              <a:buNone/>
              <a:defRPr sz="1000"/>
            </a:lvl1pPr>
          </a:lstStyle>
          <a:p>
            <a:r>
              <a:rPr lang="en-US" dirty="0"/>
              <a:t>ICONS</a:t>
            </a:r>
          </a:p>
        </p:txBody>
      </p:sp>
    </p:spTree>
    <p:extLst>
      <p:ext uri="{BB962C8B-B14F-4D97-AF65-F5344CB8AC3E}">
        <p14:creationId xmlns:p14="http://schemas.microsoft.com/office/powerpoint/2010/main" val="33907315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Highlighting cotent with Percentage">
    <p:spTree>
      <p:nvGrpSpPr>
        <p:cNvPr id="1" name=""/>
        <p:cNvGrpSpPr/>
        <p:nvPr/>
      </p:nvGrpSpPr>
      <p:grpSpPr>
        <a:xfrm>
          <a:off x="0" y="0"/>
          <a:ext cx="0" cy="0"/>
          <a:chOff x="0" y="0"/>
          <a:chExt cx="0" cy="0"/>
        </a:xfrm>
      </p:grpSpPr>
      <p:sp>
        <p:nvSpPr>
          <p:cNvPr id="18" name="Text Placeholder 17">
            <a:extLst>
              <a:ext uri="{FF2B5EF4-FFF2-40B4-BE49-F238E27FC236}">
                <a16:creationId xmlns:a16="http://schemas.microsoft.com/office/drawing/2014/main" id="{544BFA8F-920A-9CDF-6246-2F65467AE3C5}"/>
              </a:ext>
            </a:extLst>
          </p:cNvPr>
          <p:cNvSpPr>
            <a:spLocks noGrp="1"/>
          </p:cNvSpPr>
          <p:nvPr>
            <p:ph type="body" sz="quarter" idx="41" hasCustomPrompt="1"/>
          </p:nvPr>
        </p:nvSpPr>
        <p:spPr>
          <a:xfrm>
            <a:off x="6309358" y="2544763"/>
            <a:ext cx="845822" cy="663575"/>
          </a:xfrm>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00%</a:t>
            </a:r>
          </a:p>
        </p:txBody>
      </p:sp>
      <p:sp>
        <p:nvSpPr>
          <p:cNvPr id="2" name="Picture Placeholder 2">
            <a:extLst>
              <a:ext uri="{FF2B5EF4-FFF2-40B4-BE49-F238E27FC236}">
                <a16:creationId xmlns:a16="http://schemas.microsoft.com/office/drawing/2014/main" id="{6DC060F8-7E0D-F3F3-8508-FCD9FD316FB9}"/>
              </a:ext>
            </a:extLst>
          </p:cNvPr>
          <p:cNvSpPr>
            <a:spLocks noGrp="1"/>
          </p:cNvSpPr>
          <p:nvPr>
            <p:ph type="pic" sz="quarter" idx="16" hasCustomPrompt="1"/>
          </p:nvPr>
        </p:nvSpPr>
        <p:spPr>
          <a:xfrm>
            <a:off x="0" y="0"/>
            <a:ext cx="5082540" cy="685800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7368538" y="2544377"/>
            <a:ext cx="4454336"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20" name="Content Placeholder 2">
            <a:extLst>
              <a:ext uri="{FF2B5EF4-FFF2-40B4-BE49-F238E27FC236}">
                <a16:creationId xmlns:a16="http://schemas.microsoft.com/office/drawing/2014/main" id="{5CD5656A-1AE2-C177-6694-60B5643A5155}"/>
              </a:ext>
            </a:extLst>
          </p:cNvPr>
          <p:cNvSpPr>
            <a:spLocks noGrp="1"/>
          </p:cNvSpPr>
          <p:nvPr>
            <p:ph sz="half" idx="23" hasCustomPrompt="1"/>
          </p:nvPr>
        </p:nvSpPr>
        <p:spPr>
          <a:xfrm>
            <a:off x="5569516" y="5554277"/>
            <a:ext cx="6252972" cy="526483"/>
          </a:xfrm>
        </p:spPr>
        <p:txBody>
          <a:bodyPr>
            <a:noAutofit/>
          </a:bodyPr>
          <a:lstStyle>
            <a:lvl1pPr marL="0" indent="0">
              <a:buFontTx/>
              <a:buNone/>
              <a:defRPr sz="14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Enter a sub-text here</a:t>
            </a:r>
          </a:p>
        </p:txBody>
      </p:sp>
      <p:sp>
        <p:nvSpPr>
          <p:cNvPr id="5" name="Title 1">
            <a:extLst>
              <a:ext uri="{FF2B5EF4-FFF2-40B4-BE49-F238E27FC236}">
                <a16:creationId xmlns:a16="http://schemas.microsoft.com/office/drawing/2014/main" id="{9582BF1F-6798-244E-6B8B-41ABB5EE69C8}"/>
              </a:ext>
            </a:extLst>
          </p:cNvPr>
          <p:cNvSpPr>
            <a:spLocks noGrp="1"/>
          </p:cNvSpPr>
          <p:nvPr>
            <p:ph type="title" hasCustomPrompt="1"/>
          </p:nvPr>
        </p:nvSpPr>
        <p:spPr>
          <a:xfrm>
            <a:off x="5570220" y="365759"/>
            <a:ext cx="6252972" cy="1485901"/>
          </a:xfrm>
        </p:spPr>
        <p:txBody>
          <a:bodyPr/>
          <a:lstStyle>
            <a:lvl1pPr>
              <a:defRPr>
                <a:latin typeface="Aptos Light" panose="020B0004020202020204" pitchFamily="34" charset="0"/>
              </a:defRPr>
            </a:lvl1pPr>
          </a:lstStyle>
          <a:p>
            <a:r>
              <a:rPr lang="en-US" dirty="0"/>
              <a:t>[Slide title]</a:t>
            </a:r>
          </a:p>
        </p:txBody>
      </p:sp>
      <p:sp>
        <p:nvSpPr>
          <p:cNvPr id="11" name="Picture Placeholder 15">
            <a:extLst>
              <a:ext uri="{FF2B5EF4-FFF2-40B4-BE49-F238E27FC236}">
                <a16:creationId xmlns:a16="http://schemas.microsoft.com/office/drawing/2014/main" id="{8B5E2858-A924-EDA4-FB7B-E191EDFCA122}"/>
              </a:ext>
            </a:extLst>
          </p:cNvPr>
          <p:cNvSpPr>
            <a:spLocks noGrp="1"/>
          </p:cNvSpPr>
          <p:nvPr>
            <p:ph type="pic" sz="quarter" idx="33" hasCustomPrompt="1"/>
          </p:nvPr>
        </p:nvSpPr>
        <p:spPr>
          <a:xfrm>
            <a:off x="5569517" y="2544377"/>
            <a:ext cx="526483" cy="663643"/>
          </a:xfrm>
        </p:spPr>
        <p:txBody>
          <a:bodyPr>
            <a:normAutofit/>
          </a:bodyPr>
          <a:lstStyle>
            <a:lvl1pPr marL="0" indent="0">
              <a:buFontTx/>
              <a:buNone/>
              <a:defRPr sz="1000"/>
            </a:lvl1pPr>
          </a:lstStyle>
          <a:p>
            <a:r>
              <a:rPr lang="en-US" dirty="0"/>
              <a:t>ICONS</a:t>
            </a:r>
          </a:p>
        </p:txBody>
      </p:sp>
      <p:sp>
        <p:nvSpPr>
          <p:cNvPr id="6" name="Content Placeholder 3">
            <a:extLst>
              <a:ext uri="{FF2B5EF4-FFF2-40B4-BE49-F238E27FC236}">
                <a16:creationId xmlns:a16="http://schemas.microsoft.com/office/drawing/2014/main" id="{060471DA-547D-255F-D494-B5B229AE8414}"/>
              </a:ext>
            </a:extLst>
          </p:cNvPr>
          <p:cNvSpPr>
            <a:spLocks noGrp="1"/>
          </p:cNvSpPr>
          <p:nvPr>
            <p:ph sz="half" idx="35" hasCustomPrompt="1"/>
          </p:nvPr>
        </p:nvSpPr>
        <p:spPr>
          <a:xfrm>
            <a:off x="7368538" y="3451157"/>
            <a:ext cx="4454336"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7" name="Picture Placeholder 15">
            <a:extLst>
              <a:ext uri="{FF2B5EF4-FFF2-40B4-BE49-F238E27FC236}">
                <a16:creationId xmlns:a16="http://schemas.microsoft.com/office/drawing/2014/main" id="{AACBF491-226E-CC82-6473-CE08F7DAA147}"/>
              </a:ext>
            </a:extLst>
          </p:cNvPr>
          <p:cNvSpPr>
            <a:spLocks noGrp="1"/>
          </p:cNvSpPr>
          <p:nvPr>
            <p:ph type="pic" sz="quarter" idx="36" hasCustomPrompt="1"/>
          </p:nvPr>
        </p:nvSpPr>
        <p:spPr>
          <a:xfrm>
            <a:off x="5569517" y="3451157"/>
            <a:ext cx="526483" cy="663643"/>
          </a:xfrm>
        </p:spPr>
        <p:txBody>
          <a:bodyPr>
            <a:normAutofit/>
          </a:bodyPr>
          <a:lstStyle>
            <a:lvl1pPr marL="0" indent="0">
              <a:buFontTx/>
              <a:buNone/>
              <a:defRPr sz="1000"/>
            </a:lvl1pPr>
          </a:lstStyle>
          <a:p>
            <a:r>
              <a:rPr lang="en-US" dirty="0"/>
              <a:t>ICONS</a:t>
            </a:r>
          </a:p>
        </p:txBody>
      </p:sp>
      <p:sp>
        <p:nvSpPr>
          <p:cNvPr id="10" name="Content Placeholder 3">
            <a:extLst>
              <a:ext uri="{FF2B5EF4-FFF2-40B4-BE49-F238E27FC236}">
                <a16:creationId xmlns:a16="http://schemas.microsoft.com/office/drawing/2014/main" id="{90079E21-E643-2B1E-5CB0-AEDFA4373D79}"/>
              </a:ext>
            </a:extLst>
          </p:cNvPr>
          <p:cNvSpPr>
            <a:spLocks noGrp="1"/>
          </p:cNvSpPr>
          <p:nvPr>
            <p:ph sz="half" idx="38" hasCustomPrompt="1"/>
          </p:nvPr>
        </p:nvSpPr>
        <p:spPr>
          <a:xfrm>
            <a:off x="7368538" y="4357937"/>
            <a:ext cx="4454336"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15" name="Picture Placeholder 15">
            <a:extLst>
              <a:ext uri="{FF2B5EF4-FFF2-40B4-BE49-F238E27FC236}">
                <a16:creationId xmlns:a16="http://schemas.microsoft.com/office/drawing/2014/main" id="{39B95005-AC3B-4823-6365-72E4B39E20ED}"/>
              </a:ext>
            </a:extLst>
          </p:cNvPr>
          <p:cNvSpPr>
            <a:spLocks noGrp="1"/>
          </p:cNvSpPr>
          <p:nvPr>
            <p:ph type="pic" sz="quarter" idx="39" hasCustomPrompt="1"/>
          </p:nvPr>
        </p:nvSpPr>
        <p:spPr>
          <a:xfrm>
            <a:off x="5569517" y="4357937"/>
            <a:ext cx="526483" cy="663643"/>
          </a:xfrm>
        </p:spPr>
        <p:txBody>
          <a:bodyPr>
            <a:normAutofit/>
          </a:bodyPr>
          <a:lstStyle>
            <a:lvl1pPr marL="0" indent="0">
              <a:buFontTx/>
              <a:buNone/>
              <a:defRPr sz="1000"/>
            </a:lvl1pPr>
          </a:lstStyle>
          <a:p>
            <a:r>
              <a:rPr lang="en-US" dirty="0"/>
              <a:t>ICONS</a:t>
            </a:r>
          </a:p>
        </p:txBody>
      </p:sp>
      <p:sp>
        <p:nvSpPr>
          <p:cNvPr id="19" name="Text Placeholder 17">
            <a:extLst>
              <a:ext uri="{FF2B5EF4-FFF2-40B4-BE49-F238E27FC236}">
                <a16:creationId xmlns:a16="http://schemas.microsoft.com/office/drawing/2014/main" id="{F115BF04-14DF-5A60-DDCE-86CEFEAD5695}"/>
              </a:ext>
            </a:extLst>
          </p:cNvPr>
          <p:cNvSpPr>
            <a:spLocks noGrp="1"/>
          </p:cNvSpPr>
          <p:nvPr>
            <p:ph type="body" sz="quarter" idx="42" hasCustomPrompt="1"/>
          </p:nvPr>
        </p:nvSpPr>
        <p:spPr>
          <a:xfrm>
            <a:off x="6309358" y="3451157"/>
            <a:ext cx="845822" cy="663575"/>
          </a:xfrm>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00%</a:t>
            </a:r>
          </a:p>
        </p:txBody>
      </p:sp>
      <p:sp>
        <p:nvSpPr>
          <p:cNvPr id="21" name="Text Placeholder 17">
            <a:extLst>
              <a:ext uri="{FF2B5EF4-FFF2-40B4-BE49-F238E27FC236}">
                <a16:creationId xmlns:a16="http://schemas.microsoft.com/office/drawing/2014/main" id="{06B2DAC2-4037-2A6F-A67E-88004A36294A}"/>
              </a:ext>
            </a:extLst>
          </p:cNvPr>
          <p:cNvSpPr>
            <a:spLocks noGrp="1"/>
          </p:cNvSpPr>
          <p:nvPr>
            <p:ph type="body" sz="quarter" idx="43" hasCustomPrompt="1"/>
          </p:nvPr>
        </p:nvSpPr>
        <p:spPr>
          <a:xfrm>
            <a:off x="6309358" y="4357937"/>
            <a:ext cx="845822" cy="663575"/>
          </a:xfrm>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00%</a:t>
            </a:r>
          </a:p>
        </p:txBody>
      </p:sp>
    </p:spTree>
    <p:extLst>
      <p:ext uri="{BB962C8B-B14F-4D97-AF65-F5344CB8AC3E}">
        <p14:creationId xmlns:p14="http://schemas.microsoft.com/office/powerpoint/2010/main" val="2371615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Highlighting cotent with Percentage 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1E66016-FB95-B97A-DC2A-E341813F10C9}"/>
              </a:ext>
            </a:extLst>
          </p:cNvPr>
          <p:cNvSpPr/>
          <p:nvPr userDrawn="1"/>
        </p:nvSpPr>
        <p:spPr>
          <a:xfrm>
            <a:off x="0" y="0"/>
            <a:ext cx="12192000" cy="6858000"/>
          </a:xfrm>
          <a:prstGeom prst="rect">
            <a:avLst/>
          </a:prstGeom>
          <a:solidFill>
            <a:srgbClr val="F2F7F8"/>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13" name="Legal">
            <a:extLst>
              <a:ext uri="{FF2B5EF4-FFF2-40B4-BE49-F238E27FC236}">
                <a16:creationId xmlns:a16="http://schemas.microsoft.com/office/drawing/2014/main" id="{035ACE38-FB19-B319-F1ED-10185FFDF487}"/>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
        <p:nvSpPr>
          <p:cNvPr id="14" name="Slide Number Placeholder 10">
            <a:extLst>
              <a:ext uri="{FF2B5EF4-FFF2-40B4-BE49-F238E27FC236}">
                <a16:creationId xmlns:a16="http://schemas.microsoft.com/office/drawing/2014/main" id="{7D262AB0-A4ED-6092-158D-0E37CB201438}"/>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
        <p:nvSpPr>
          <p:cNvPr id="2" name="Picture Placeholder 2">
            <a:extLst>
              <a:ext uri="{FF2B5EF4-FFF2-40B4-BE49-F238E27FC236}">
                <a16:creationId xmlns:a16="http://schemas.microsoft.com/office/drawing/2014/main" id="{6DC060F8-7E0D-F3F3-8508-FCD9FD316FB9}"/>
              </a:ext>
            </a:extLst>
          </p:cNvPr>
          <p:cNvSpPr>
            <a:spLocks noGrp="1"/>
          </p:cNvSpPr>
          <p:nvPr>
            <p:ph type="pic" sz="quarter" idx="16" hasCustomPrompt="1"/>
          </p:nvPr>
        </p:nvSpPr>
        <p:spPr>
          <a:xfrm>
            <a:off x="0" y="0"/>
            <a:ext cx="5082540" cy="685800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20" name="Content Placeholder 2">
            <a:extLst>
              <a:ext uri="{FF2B5EF4-FFF2-40B4-BE49-F238E27FC236}">
                <a16:creationId xmlns:a16="http://schemas.microsoft.com/office/drawing/2014/main" id="{5CD5656A-1AE2-C177-6694-60B5643A5155}"/>
              </a:ext>
            </a:extLst>
          </p:cNvPr>
          <p:cNvSpPr>
            <a:spLocks noGrp="1"/>
          </p:cNvSpPr>
          <p:nvPr>
            <p:ph sz="half" idx="23" hasCustomPrompt="1"/>
          </p:nvPr>
        </p:nvSpPr>
        <p:spPr>
          <a:xfrm>
            <a:off x="5569516" y="5554277"/>
            <a:ext cx="6252972" cy="526483"/>
          </a:xfrm>
        </p:spPr>
        <p:txBody>
          <a:bodyPr>
            <a:noAutofit/>
          </a:bodyPr>
          <a:lstStyle>
            <a:lvl1pPr marL="0" indent="0">
              <a:buFontTx/>
              <a:buNone/>
              <a:defRPr sz="14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Enter a sub-text here</a:t>
            </a:r>
          </a:p>
        </p:txBody>
      </p:sp>
      <p:sp>
        <p:nvSpPr>
          <p:cNvPr id="5" name="Title 1">
            <a:extLst>
              <a:ext uri="{FF2B5EF4-FFF2-40B4-BE49-F238E27FC236}">
                <a16:creationId xmlns:a16="http://schemas.microsoft.com/office/drawing/2014/main" id="{9582BF1F-6798-244E-6B8B-41ABB5EE69C8}"/>
              </a:ext>
            </a:extLst>
          </p:cNvPr>
          <p:cNvSpPr>
            <a:spLocks noGrp="1"/>
          </p:cNvSpPr>
          <p:nvPr>
            <p:ph type="title" hasCustomPrompt="1"/>
          </p:nvPr>
        </p:nvSpPr>
        <p:spPr>
          <a:xfrm>
            <a:off x="5570220" y="365759"/>
            <a:ext cx="6252972" cy="1485901"/>
          </a:xfrm>
        </p:spPr>
        <p:txBody>
          <a:bodyPr/>
          <a:lstStyle>
            <a:lvl1pPr>
              <a:defRPr>
                <a:latin typeface="Aptos Light" panose="020B0004020202020204" pitchFamily="34" charset="0"/>
              </a:defRPr>
            </a:lvl1pPr>
          </a:lstStyle>
          <a:p>
            <a:r>
              <a:rPr lang="en-US" dirty="0"/>
              <a:t>[Slide title]</a:t>
            </a:r>
          </a:p>
        </p:txBody>
      </p:sp>
      <p:sp>
        <p:nvSpPr>
          <p:cNvPr id="27" name="Text Placeholder 17">
            <a:extLst>
              <a:ext uri="{FF2B5EF4-FFF2-40B4-BE49-F238E27FC236}">
                <a16:creationId xmlns:a16="http://schemas.microsoft.com/office/drawing/2014/main" id="{01C2B288-91EB-5DC9-FDB6-DA4B066E027F}"/>
              </a:ext>
            </a:extLst>
          </p:cNvPr>
          <p:cNvSpPr>
            <a:spLocks noGrp="1"/>
          </p:cNvSpPr>
          <p:nvPr>
            <p:ph type="body" sz="quarter" idx="41" hasCustomPrompt="1"/>
          </p:nvPr>
        </p:nvSpPr>
        <p:spPr>
          <a:xfrm>
            <a:off x="6309358" y="2544763"/>
            <a:ext cx="845822" cy="663575"/>
          </a:xfrm>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00%</a:t>
            </a:r>
          </a:p>
        </p:txBody>
      </p:sp>
      <p:sp>
        <p:nvSpPr>
          <p:cNvPr id="28" name="Content Placeholder 3">
            <a:extLst>
              <a:ext uri="{FF2B5EF4-FFF2-40B4-BE49-F238E27FC236}">
                <a16:creationId xmlns:a16="http://schemas.microsoft.com/office/drawing/2014/main" id="{1C41F1FB-9BFF-D120-AEE5-E46A6EC1C212}"/>
              </a:ext>
            </a:extLst>
          </p:cNvPr>
          <p:cNvSpPr>
            <a:spLocks noGrp="1"/>
          </p:cNvSpPr>
          <p:nvPr>
            <p:ph sz="half" idx="2" hasCustomPrompt="1"/>
          </p:nvPr>
        </p:nvSpPr>
        <p:spPr>
          <a:xfrm>
            <a:off x="7368538" y="2544377"/>
            <a:ext cx="4454336"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29" name="Picture Placeholder 15">
            <a:extLst>
              <a:ext uri="{FF2B5EF4-FFF2-40B4-BE49-F238E27FC236}">
                <a16:creationId xmlns:a16="http://schemas.microsoft.com/office/drawing/2014/main" id="{20168701-32DE-B60C-86CF-A2FA91F1326E}"/>
              </a:ext>
            </a:extLst>
          </p:cNvPr>
          <p:cNvSpPr>
            <a:spLocks noGrp="1"/>
          </p:cNvSpPr>
          <p:nvPr>
            <p:ph type="pic" sz="quarter" idx="33" hasCustomPrompt="1"/>
          </p:nvPr>
        </p:nvSpPr>
        <p:spPr>
          <a:xfrm>
            <a:off x="5569517" y="2544377"/>
            <a:ext cx="526483" cy="663643"/>
          </a:xfrm>
        </p:spPr>
        <p:txBody>
          <a:bodyPr>
            <a:normAutofit/>
          </a:bodyPr>
          <a:lstStyle>
            <a:lvl1pPr marL="0" indent="0">
              <a:buFontTx/>
              <a:buNone/>
              <a:defRPr sz="1000"/>
            </a:lvl1pPr>
          </a:lstStyle>
          <a:p>
            <a:r>
              <a:rPr lang="en-US" dirty="0"/>
              <a:t>ICONS</a:t>
            </a:r>
          </a:p>
        </p:txBody>
      </p:sp>
      <p:sp>
        <p:nvSpPr>
          <p:cNvPr id="30" name="Content Placeholder 3">
            <a:extLst>
              <a:ext uri="{FF2B5EF4-FFF2-40B4-BE49-F238E27FC236}">
                <a16:creationId xmlns:a16="http://schemas.microsoft.com/office/drawing/2014/main" id="{1CA8A6CB-43DF-37E1-7314-DC54A2F259A4}"/>
              </a:ext>
            </a:extLst>
          </p:cNvPr>
          <p:cNvSpPr>
            <a:spLocks noGrp="1"/>
          </p:cNvSpPr>
          <p:nvPr>
            <p:ph sz="half" idx="35" hasCustomPrompt="1"/>
          </p:nvPr>
        </p:nvSpPr>
        <p:spPr>
          <a:xfrm>
            <a:off x="7368538" y="3451157"/>
            <a:ext cx="4454336"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31" name="Picture Placeholder 15">
            <a:extLst>
              <a:ext uri="{FF2B5EF4-FFF2-40B4-BE49-F238E27FC236}">
                <a16:creationId xmlns:a16="http://schemas.microsoft.com/office/drawing/2014/main" id="{605A113E-759E-FB17-82A3-E5A1E796F512}"/>
              </a:ext>
            </a:extLst>
          </p:cNvPr>
          <p:cNvSpPr>
            <a:spLocks noGrp="1"/>
          </p:cNvSpPr>
          <p:nvPr>
            <p:ph type="pic" sz="quarter" idx="36" hasCustomPrompt="1"/>
          </p:nvPr>
        </p:nvSpPr>
        <p:spPr>
          <a:xfrm>
            <a:off x="5569517" y="3451157"/>
            <a:ext cx="526483" cy="663643"/>
          </a:xfrm>
        </p:spPr>
        <p:txBody>
          <a:bodyPr>
            <a:normAutofit/>
          </a:bodyPr>
          <a:lstStyle>
            <a:lvl1pPr marL="0" indent="0">
              <a:buFontTx/>
              <a:buNone/>
              <a:defRPr sz="1000"/>
            </a:lvl1pPr>
          </a:lstStyle>
          <a:p>
            <a:r>
              <a:rPr lang="en-US" dirty="0"/>
              <a:t>ICONS</a:t>
            </a:r>
          </a:p>
        </p:txBody>
      </p:sp>
      <p:sp>
        <p:nvSpPr>
          <p:cNvPr id="32" name="Content Placeholder 3">
            <a:extLst>
              <a:ext uri="{FF2B5EF4-FFF2-40B4-BE49-F238E27FC236}">
                <a16:creationId xmlns:a16="http://schemas.microsoft.com/office/drawing/2014/main" id="{10C6F23D-2BB3-ED49-8B2F-DC26FF3178C9}"/>
              </a:ext>
            </a:extLst>
          </p:cNvPr>
          <p:cNvSpPr>
            <a:spLocks noGrp="1"/>
          </p:cNvSpPr>
          <p:nvPr>
            <p:ph sz="half" idx="38" hasCustomPrompt="1"/>
          </p:nvPr>
        </p:nvSpPr>
        <p:spPr>
          <a:xfrm>
            <a:off x="7368538" y="4357937"/>
            <a:ext cx="4454336"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33" name="Picture Placeholder 15">
            <a:extLst>
              <a:ext uri="{FF2B5EF4-FFF2-40B4-BE49-F238E27FC236}">
                <a16:creationId xmlns:a16="http://schemas.microsoft.com/office/drawing/2014/main" id="{CEF189D7-E401-42D6-4ED4-1DA665ECF28E}"/>
              </a:ext>
            </a:extLst>
          </p:cNvPr>
          <p:cNvSpPr>
            <a:spLocks noGrp="1"/>
          </p:cNvSpPr>
          <p:nvPr>
            <p:ph type="pic" sz="quarter" idx="39" hasCustomPrompt="1"/>
          </p:nvPr>
        </p:nvSpPr>
        <p:spPr>
          <a:xfrm>
            <a:off x="5569517" y="4357937"/>
            <a:ext cx="526483" cy="663643"/>
          </a:xfrm>
        </p:spPr>
        <p:txBody>
          <a:bodyPr>
            <a:normAutofit/>
          </a:bodyPr>
          <a:lstStyle>
            <a:lvl1pPr marL="0" indent="0">
              <a:buFontTx/>
              <a:buNone/>
              <a:defRPr sz="1000"/>
            </a:lvl1pPr>
          </a:lstStyle>
          <a:p>
            <a:r>
              <a:rPr lang="en-US" dirty="0"/>
              <a:t>ICONS</a:t>
            </a:r>
          </a:p>
        </p:txBody>
      </p:sp>
      <p:sp>
        <p:nvSpPr>
          <p:cNvPr id="34" name="Text Placeholder 17">
            <a:extLst>
              <a:ext uri="{FF2B5EF4-FFF2-40B4-BE49-F238E27FC236}">
                <a16:creationId xmlns:a16="http://schemas.microsoft.com/office/drawing/2014/main" id="{7462530E-C734-AD9B-8AA2-1196E4137D55}"/>
              </a:ext>
            </a:extLst>
          </p:cNvPr>
          <p:cNvSpPr>
            <a:spLocks noGrp="1"/>
          </p:cNvSpPr>
          <p:nvPr>
            <p:ph type="body" sz="quarter" idx="42" hasCustomPrompt="1"/>
          </p:nvPr>
        </p:nvSpPr>
        <p:spPr>
          <a:xfrm>
            <a:off x="6309358" y="3451157"/>
            <a:ext cx="845822" cy="663575"/>
          </a:xfrm>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00%</a:t>
            </a:r>
          </a:p>
        </p:txBody>
      </p:sp>
      <p:sp>
        <p:nvSpPr>
          <p:cNvPr id="35" name="Text Placeholder 17">
            <a:extLst>
              <a:ext uri="{FF2B5EF4-FFF2-40B4-BE49-F238E27FC236}">
                <a16:creationId xmlns:a16="http://schemas.microsoft.com/office/drawing/2014/main" id="{140DBDE3-A2A4-3CFB-994A-FDFAB6548538}"/>
              </a:ext>
            </a:extLst>
          </p:cNvPr>
          <p:cNvSpPr>
            <a:spLocks noGrp="1"/>
          </p:cNvSpPr>
          <p:nvPr>
            <p:ph type="body" sz="quarter" idx="43" hasCustomPrompt="1"/>
          </p:nvPr>
        </p:nvSpPr>
        <p:spPr>
          <a:xfrm>
            <a:off x="6309358" y="4357937"/>
            <a:ext cx="845822" cy="663575"/>
          </a:xfrm>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00%</a:t>
            </a:r>
          </a:p>
        </p:txBody>
      </p:sp>
    </p:spTree>
    <p:extLst>
      <p:ext uri="{BB962C8B-B14F-4D97-AF65-F5344CB8AC3E}">
        <p14:creationId xmlns:p14="http://schemas.microsoft.com/office/powerpoint/2010/main" val="135160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pos="4978" userDrawn="1">
          <p15:clr>
            <a:srgbClr val="FBAE40"/>
          </p15:clr>
        </p15:guide>
        <p15:guide id="4" pos="5172" userDrawn="1">
          <p15:clr>
            <a:srgbClr val="FBAE40"/>
          </p15:clr>
        </p15:guide>
        <p15:guide id="5" orient="horz" pos="1152" userDrawn="1">
          <p15:clr>
            <a:srgbClr val="FBAE40"/>
          </p15:clr>
        </p15:guide>
        <p15:guide id="6" orient="horz" pos="3832" userDrawn="1">
          <p15:clr>
            <a:srgbClr val="FBAE40"/>
          </p15:clr>
        </p15:guide>
        <p15:guide id="7" orient="horz" pos="4148" userDrawn="1">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idebar R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F123-E2C1-8448-BA4B-9ECBEA28E81D}"/>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7534656" cy="4251960"/>
          </a:xfrm>
        </p:spPr>
        <p:txBody>
          <a:bodyPr/>
          <a:lstStyle>
            <a:lvl1pPr>
              <a:defRPr>
                <a:latin typeface="Aptos Light" panose="020B0004020202020204" pitchFamily="34" charset="0"/>
              </a:defRPr>
            </a:lvl1pPr>
            <a:lvl2pPr>
              <a:defRPr>
                <a:latin typeface="Aptos Light" panose="020B0004020202020204" pitchFamily="34" charset="0"/>
              </a:defRPr>
            </a:lvl2pPr>
            <a:lvl3pPr>
              <a:defRPr>
                <a:latin typeface="Aptos Light" panose="020B0004020202020204" pitchFamily="34" charset="0"/>
              </a:defRPr>
            </a:lvl3pPr>
            <a:lvl4pPr>
              <a:defRPr>
                <a:latin typeface="Aptos Light" panose="020B0004020202020204" pitchFamily="34" charset="0"/>
              </a:defRPr>
            </a:lvl4pPr>
            <a:lvl5pPr>
              <a:defRPr>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8211312" y="1828800"/>
            <a:ext cx="3611880" cy="4251960"/>
          </a:xfrm>
        </p:spPr>
        <p:txBody>
          <a:bodyPr/>
          <a:lstStyle>
            <a:lvl1pPr>
              <a:defRPr>
                <a:latin typeface="Aptos Light" panose="020B0004020202020204" pitchFamily="34" charset="0"/>
              </a:defRPr>
            </a:lvl1pPr>
            <a:lvl2pPr>
              <a:defRPr>
                <a:latin typeface="Aptos Light" panose="020B0004020202020204" pitchFamily="34" charset="0"/>
              </a:defRPr>
            </a:lvl2pPr>
            <a:lvl3pPr>
              <a:defRPr>
                <a:latin typeface="Aptos Light" panose="020B0004020202020204" pitchFamily="34" charset="0"/>
              </a:defRPr>
            </a:lvl3pPr>
            <a:lvl4pPr>
              <a:defRPr>
                <a:latin typeface="Aptos Light" panose="020B0004020202020204" pitchFamily="34" charset="0"/>
              </a:defRPr>
            </a:lvl4pPr>
            <a:lvl5pPr>
              <a:defRPr>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65738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4978" userDrawn="1">
          <p15:clr>
            <a:srgbClr val="FBAE40"/>
          </p15:clr>
        </p15:guide>
        <p15:guide id="4" pos="5172" userDrawn="1">
          <p15:clr>
            <a:srgbClr val="FBAE40"/>
          </p15:clr>
        </p15:guide>
        <p15:guide id="5" orient="horz" pos="3832" userDrawn="1">
          <p15:clr>
            <a:srgbClr val="FBAE40"/>
          </p15:clr>
        </p15:guide>
        <p15:guide id="6" orient="horz" pos="1152" userDrawn="1">
          <p15:clr>
            <a:srgbClr val="FBAE40"/>
          </p15:clr>
        </p15:guide>
        <p15:guide id="7" orient="horz" pos="4148" userDrawn="1">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idebar Lef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3611880" cy="4251960"/>
          </a:xfrm>
        </p:spPr>
        <p:txBody>
          <a:bodyPr/>
          <a:lstStyle>
            <a:lvl1pPr>
              <a:defRPr>
                <a:latin typeface="Aptos Light" panose="020B0004020202020204" pitchFamily="34" charset="0"/>
              </a:defRPr>
            </a:lvl1pPr>
            <a:lvl2pPr>
              <a:defRPr>
                <a:latin typeface="Aptos Light" panose="020B0004020202020204" pitchFamily="34" charset="0"/>
              </a:defRPr>
            </a:lvl2pPr>
            <a:lvl3pPr>
              <a:defRPr>
                <a:latin typeface="Aptos Light" panose="020B0004020202020204" pitchFamily="34" charset="0"/>
              </a:defRPr>
            </a:lvl3pPr>
            <a:lvl4pPr>
              <a:defRPr>
                <a:latin typeface="Aptos Light" panose="020B0004020202020204" pitchFamily="34" charset="0"/>
              </a:defRPr>
            </a:lvl4pPr>
            <a:lvl5pPr>
              <a:defRPr>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4288536" y="1828800"/>
            <a:ext cx="7534656" cy="4251960"/>
          </a:xfrm>
        </p:spPr>
        <p:txBody>
          <a:bodyPr/>
          <a:lstStyle>
            <a:lvl1pPr>
              <a:defRPr>
                <a:latin typeface="Aptos Light" panose="020B0004020202020204" pitchFamily="34" charset="0"/>
              </a:defRPr>
            </a:lvl1pPr>
            <a:lvl2pPr>
              <a:defRPr>
                <a:latin typeface="Aptos Light" panose="020B0004020202020204" pitchFamily="34" charset="0"/>
              </a:defRPr>
            </a:lvl2pPr>
            <a:lvl3pPr>
              <a:defRPr>
                <a:latin typeface="Aptos Light" panose="020B0004020202020204" pitchFamily="34" charset="0"/>
              </a:defRPr>
            </a:lvl3pPr>
            <a:lvl4pPr>
              <a:defRPr>
                <a:latin typeface="Aptos Light" panose="020B0004020202020204" pitchFamily="34" charset="0"/>
              </a:defRPr>
            </a:lvl4pPr>
            <a:lvl5pPr>
              <a:defRPr>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20315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and Big Statement">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dirty="0">
              <a:latin typeface="Aptos Light" panose="020B0004020202020204" pitchFamily="34" charset="0"/>
            </a:endParaRPr>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2286000"/>
            <a:ext cx="5425440" cy="3794760"/>
          </a:xfrm>
        </p:spPr>
        <p:txBody>
          <a:bodyPr/>
          <a:lstStyle>
            <a:lvl1pPr>
              <a:defRPr>
                <a:latin typeface="Aptos Light" panose="020B0004020202020204" pitchFamily="34" charset="0"/>
              </a:defRPr>
            </a:lvl1pPr>
            <a:lvl2pPr>
              <a:defRPr>
                <a:latin typeface="Aptos Light" panose="020B0004020202020204" pitchFamily="34" charset="0"/>
              </a:defRPr>
            </a:lvl2pPr>
            <a:lvl3pPr>
              <a:defRPr>
                <a:latin typeface="Aptos Light" panose="020B0004020202020204" pitchFamily="34" charset="0"/>
              </a:defRPr>
            </a:lvl3pPr>
            <a:lvl4pPr>
              <a:defRPr>
                <a:latin typeface="Aptos Light" panose="020B0004020202020204" pitchFamily="34" charset="0"/>
              </a:defRPr>
            </a:lvl4pPr>
            <a:lvl5pPr>
              <a:defRPr>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hasCustomPrompt="1"/>
          </p:nvPr>
        </p:nvSpPr>
        <p:spPr>
          <a:xfrm>
            <a:off x="6400800" y="365125"/>
            <a:ext cx="5422392" cy="5715635"/>
          </a:xfrm>
        </p:spPr>
        <p:txBody>
          <a:bodyPr/>
          <a:lstStyle>
            <a:lvl1pPr marL="0" indent="0">
              <a:lnSpc>
                <a:spcPct val="90000"/>
              </a:lnSpc>
              <a:spcBef>
                <a:spcPts val="0"/>
              </a:spcBef>
              <a:buNone/>
              <a:defRPr sz="5400">
                <a:solidFill>
                  <a:schemeClr val="bg1"/>
                </a:solidFill>
                <a:latin typeface="Aptos Light" panose="020B0004020202020204" pitchFamily="34" charset="0"/>
              </a:defRPr>
            </a:lvl1pPr>
            <a:lvl2pPr marL="182880">
              <a:spcBef>
                <a:spcPts val="1200"/>
              </a:spcBef>
              <a:defRPr>
                <a:solidFill>
                  <a:schemeClr val="bg1"/>
                </a:solidFill>
                <a:latin typeface="Aptos Light" panose="020B0004020202020204" pitchFamily="34" charset="0"/>
              </a:defRPr>
            </a:lvl2pPr>
            <a:lvl3pPr marL="365760">
              <a:defRPr>
                <a:solidFill>
                  <a:schemeClr val="bg1"/>
                </a:solidFill>
                <a:latin typeface="Aptos Light" panose="020B0004020202020204" pitchFamily="34" charset="0"/>
              </a:defRPr>
            </a:lvl3pPr>
            <a:lvl4pPr marL="548640">
              <a:defRPr>
                <a:solidFill>
                  <a:schemeClr val="bg1"/>
                </a:solidFill>
                <a:latin typeface="Aptos Light" panose="020B0004020202020204" pitchFamily="34" charset="0"/>
              </a:defRPr>
            </a:lvl4pPr>
            <a:lvl5pPr marL="731520">
              <a:defRPr>
                <a:solidFill>
                  <a:schemeClr val="bg1"/>
                </a:solidFill>
                <a:latin typeface="Aptos Light" panose="020B0004020202020204" pitchFamily="34" charset="0"/>
              </a:defRPr>
            </a:lvl5pPr>
            <a:lvl6pPr marL="914400">
              <a:defRPr>
                <a:solidFill>
                  <a:schemeClr val="bg1"/>
                </a:solidFill>
                <a:latin typeface="Aptos Light" panose="020B0004020202020204" pitchFamily="34" charset="0"/>
              </a:defRPr>
            </a:lvl6pPr>
            <a:lvl7pPr marL="1097280">
              <a:defRPr>
                <a:solidFill>
                  <a:schemeClr val="bg1"/>
                </a:solidFill>
                <a:latin typeface="Aptos Light" panose="020B0004020202020204" pitchFamily="34" charset="0"/>
              </a:defRPr>
            </a:lvl7pPr>
            <a:lvl8pPr marL="1280160">
              <a:defRPr>
                <a:solidFill>
                  <a:schemeClr val="bg1"/>
                </a:solidFill>
                <a:latin typeface="Aptos Light" panose="020B0004020202020204" pitchFamily="34" charset="0"/>
              </a:defRPr>
            </a:lvl8pPr>
            <a:lvl9pPr marL="1463040">
              <a:defRPr>
                <a:solidFill>
                  <a:schemeClr val="bg1"/>
                </a:solidFill>
                <a:latin typeface="Aptos Light" panose="020B0004020202020204" pitchFamily="34" charset="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bg1"/>
                </a:solidFill>
                <a:latin typeface="Aptos Light" panose="020B0004020202020204" pitchFamily="34" charset="0"/>
                <a:cs typeface="Trebuchet MS"/>
              </a:rPr>
              <a:t> </a:t>
            </a:r>
            <a:fld id="{110FD68B-4EE4-9D43-89F2-B87D6C9CEE3A}" type="slidenum">
              <a:rPr lang="en-US" sz="800" smtClean="0">
                <a:solidFill>
                  <a:schemeClr val="bg1"/>
                </a:solidFill>
                <a:latin typeface="Aptos Light" panose="020B0004020202020204" pitchFamily="34" charset="0"/>
                <a:cs typeface="Trebuchet MS"/>
              </a:rPr>
              <a:pPr algn="r"/>
              <a:t>‹#›</a:t>
            </a:fld>
            <a:endParaRPr lang="en-US" sz="800" dirty="0">
              <a:solidFill>
                <a:schemeClr val="bg1"/>
              </a:solidFill>
              <a:latin typeface="Aptos Light" panose="020B0004020202020204" pitchFamily="34" charset="0"/>
              <a:cs typeface="Trebuchet MS"/>
            </a:endParaRPr>
          </a:p>
        </p:txBody>
      </p:sp>
      <p:sp>
        <p:nvSpPr>
          <p:cNvPr id="2" name="Legal">
            <a:extLst>
              <a:ext uri="{FF2B5EF4-FFF2-40B4-BE49-F238E27FC236}">
                <a16:creationId xmlns:a16="http://schemas.microsoft.com/office/drawing/2014/main" id="{338FF755-3902-38F2-E779-7D1AFA4F6538}"/>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solidFill>
                  <a:schemeClr val="bg1"/>
                </a:solidFill>
                <a:latin typeface="Aptos Light" panose="020B0004020202020204" pitchFamily="34" charset="0"/>
              </a:rPr>
              <a:t>Confidential and Proprietary. © 2025 UST Global Inc</a:t>
            </a:r>
          </a:p>
        </p:txBody>
      </p:sp>
    </p:spTree>
    <p:extLst>
      <p:ext uri="{BB962C8B-B14F-4D97-AF65-F5344CB8AC3E}">
        <p14:creationId xmlns:p14="http://schemas.microsoft.com/office/powerpoint/2010/main" val="3080895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userDrawn="1">
          <p15:clr>
            <a:srgbClr val="FBAE40"/>
          </p15:clr>
        </p15:guide>
        <p15:guide id="2" pos="4032" userDrawn="1">
          <p15:clr>
            <a:srgbClr val="FBAE40"/>
          </p15:clr>
        </p15:guide>
        <p15:guide id="3" orient="horz" pos="3832">
          <p15:clr>
            <a:srgbClr val="FBAE40"/>
          </p15:clr>
        </p15:guide>
        <p15:guide id="4" orient="horz" pos="1440" userDrawn="1">
          <p15:clr>
            <a:srgbClr val="FBAE40"/>
          </p15:clr>
        </p15:guide>
        <p15:guide id="5" orient="horz" pos="4148">
          <p15:clr>
            <a:srgbClr val="FBAE40"/>
          </p15:clr>
        </p15:guide>
        <p15:guide id="6"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2">
    <p:bg>
      <p:bgRef idx="1001">
        <a:schemeClr val="bg1"/>
      </p:bgRef>
    </p:bg>
    <p:spTree>
      <p:nvGrpSpPr>
        <p:cNvPr id="1" name=""/>
        <p:cNvGrpSpPr/>
        <p:nvPr/>
      </p:nvGrpSpPr>
      <p:grpSpPr>
        <a:xfrm>
          <a:off x="0" y="0"/>
          <a:ext cx="0" cy="0"/>
          <a:chOff x="0" y="0"/>
          <a:chExt cx="0" cy="0"/>
        </a:xfrm>
      </p:grpSpPr>
      <p:sp>
        <p:nvSpPr>
          <p:cNvPr id="4" name="Background">
            <a:extLst>
              <a:ext uri="{FF2B5EF4-FFF2-40B4-BE49-F238E27FC236}">
                <a16:creationId xmlns:a16="http://schemas.microsoft.com/office/drawing/2014/main" id="{F0AF58B2-47B7-814E-A6E5-ECB9608EF8B7}"/>
              </a:ext>
              <a:ext uri="{C183D7F6-B498-43B3-948B-1728B52AA6E4}">
                <adec:decorative xmlns:adec="http://schemas.microsoft.com/office/drawing/2017/decorative" val="1"/>
              </a:ext>
            </a:extLst>
          </p:cNvPr>
          <p:cNvSpPr/>
          <p:nvPr userDrawn="1"/>
        </p:nvSpPr>
        <p:spPr bwMode="hidden">
          <a:xfrm>
            <a:off x="0" y="3840480"/>
            <a:ext cx="12192000" cy="3017520"/>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dirty="0">
              <a:latin typeface="Aptos Light" panose="020B0004020202020204" pitchFamily="34" charset="0"/>
            </a:endParaRPr>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188720" y="1234440"/>
            <a:ext cx="5166360" cy="2304288"/>
          </a:xfrm>
          <a:solidFill>
            <a:srgbClr val="006E74"/>
          </a:solidFill>
        </p:spPr>
        <p:txBody>
          <a:bodyPr lIns="274320" tIns="274320" rIns="274320" bIns="274320" anchor="t" anchorCtr="0"/>
          <a:lstStyle>
            <a:lvl1pPr algn="l">
              <a:defRPr sz="3200" b="0" spc="0" baseline="0">
                <a:solidFill>
                  <a:schemeClr val="bg1"/>
                </a:solidFill>
                <a:latin typeface="Aptos Light" panose="020B0004020202020204" pitchFamily="34" charset="0"/>
              </a:defRPr>
            </a:lvl1pPr>
          </a:lstStyle>
          <a:p>
            <a:r>
              <a:rPr lang="en-US" dirty="0"/>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a:xfrm>
            <a:off x="1188720" y="4114799"/>
            <a:ext cx="5166360" cy="685800"/>
          </a:xfrm>
        </p:spPr>
        <p:txBody>
          <a:bodyPr anchor="t" anchorCtr="0">
            <a:noAutofit/>
          </a:bodyPr>
          <a:lstStyle>
            <a:lvl1pPr marL="0" indent="0" algn="l">
              <a:spcBef>
                <a:spcPts val="0"/>
              </a:spcBef>
              <a:buNone/>
              <a:defRPr sz="2000" b="0">
                <a:solidFill>
                  <a:schemeClr val="tx1"/>
                </a:solidFill>
                <a:latin typeface="Aptos Light" panose="020B0004020202020204" pitchFamily="34" charset="0"/>
              </a:defRPr>
            </a:lvl1pPr>
            <a:lvl2pPr marL="0" indent="0" algn="l">
              <a:spcBef>
                <a:spcPts val="0"/>
              </a:spcBef>
              <a:buNone/>
              <a:defRPr sz="2000">
                <a:solidFill>
                  <a:schemeClr val="tx1"/>
                </a:solidFill>
              </a:defRPr>
            </a:lvl2pPr>
            <a:lvl3pPr marL="0" indent="0" algn="l">
              <a:spcBef>
                <a:spcPts val="0"/>
              </a:spcBef>
              <a:buNone/>
              <a:defRPr sz="2000">
                <a:solidFill>
                  <a:schemeClr val="tx1"/>
                </a:solidFill>
              </a:defRPr>
            </a:lvl3pPr>
            <a:lvl4pPr marL="0" indent="0" algn="l">
              <a:spcBef>
                <a:spcPts val="0"/>
              </a:spcBef>
              <a:buNone/>
              <a:defRPr sz="2000">
                <a:solidFill>
                  <a:schemeClr val="tx1"/>
                </a:solidFill>
              </a:defRPr>
            </a:lvl4pPr>
            <a:lvl5pPr marL="0" indent="0" algn="l">
              <a:spcBef>
                <a:spcPts val="0"/>
              </a:spcBef>
              <a:buNone/>
              <a:defRPr sz="2000">
                <a:solidFill>
                  <a:schemeClr val="tx1"/>
                </a:solidFill>
              </a:defRPr>
            </a:lvl5pPr>
            <a:lvl6pPr marL="0" indent="0" algn="l">
              <a:spcBef>
                <a:spcPts val="0"/>
              </a:spcBef>
              <a:buNone/>
              <a:defRPr sz="2000">
                <a:solidFill>
                  <a:schemeClr val="tx1"/>
                </a:solidFill>
              </a:defRPr>
            </a:lvl6pPr>
            <a:lvl7pPr marL="0" indent="0" algn="l">
              <a:spcBef>
                <a:spcPts val="0"/>
              </a:spcBef>
              <a:buNone/>
              <a:defRPr sz="2000">
                <a:solidFill>
                  <a:schemeClr val="tx1"/>
                </a:solidFill>
              </a:defRPr>
            </a:lvl7pPr>
            <a:lvl8pPr marL="0" indent="0" algn="l">
              <a:spcBef>
                <a:spcPts val="0"/>
              </a:spcBef>
              <a:buNone/>
              <a:defRPr sz="2000">
                <a:solidFill>
                  <a:schemeClr val="tx1"/>
                </a:solidFill>
              </a:defRPr>
            </a:lvl8pPr>
            <a:lvl9pPr marL="0" indent="0" algn="l">
              <a:spcBef>
                <a:spcPts val="0"/>
              </a:spcBef>
              <a:buNone/>
              <a:defRPr sz="2000">
                <a:solidFill>
                  <a:schemeClr val="tx1"/>
                </a:solidFill>
              </a:defRPr>
            </a:lvl9pPr>
          </a:lstStyle>
          <a:p>
            <a:r>
              <a:rPr lang="en-US" dirty="0"/>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188720" y="5577840"/>
            <a:ext cx="5166360" cy="914400"/>
          </a:xfrm>
        </p:spPr>
        <p:txBody>
          <a:bodyPr anchor="b" anchorCtr="0">
            <a:noAutofit/>
          </a:bodyPr>
          <a:lstStyle>
            <a:lvl1pPr marL="0" indent="0">
              <a:spcBef>
                <a:spcPts val="0"/>
              </a:spcBef>
              <a:buFontTx/>
              <a:buNone/>
              <a:defRPr sz="1600" b="1">
                <a:solidFill>
                  <a:schemeClr val="tx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[Month 00, 0000]</a:t>
            </a:r>
            <a:br>
              <a:rPr lang="en-US" dirty="0"/>
            </a:br>
            <a:r>
              <a:rPr lang="en-US" dirty="0"/>
              <a:t>[Presenter Name]</a:t>
            </a:r>
            <a:br>
              <a:rPr lang="en-US" dirty="0"/>
            </a:br>
            <a:r>
              <a:rPr lang="en-US" dirty="0"/>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6657340" y="2148840"/>
            <a:ext cx="5166360" cy="4343400"/>
          </a:xfrm>
          <a:solidFill>
            <a:srgbClr val="D7E0E3"/>
          </a:solidFill>
        </p:spPr>
        <p:txBody>
          <a:bodyPr anchor="ctr" anchorCtr="0">
            <a:normAutofit/>
          </a:bodyPr>
          <a:lstStyle>
            <a:lvl1pPr marL="0" indent="0" algn="ctr">
              <a:buFontTx/>
              <a:buNone/>
              <a:defRPr sz="1200">
                <a:latin typeface="Aptos Light" panose="020B0004020202020204" pitchFamily="34" charset="0"/>
              </a:defRPr>
            </a:lvl1pPr>
          </a:lstStyle>
          <a:p>
            <a:r>
              <a:rPr lang="en-US" dirty="0"/>
              <a:t>[Click icon to insert photo]</a:t>
            </a:r>
          </a:p>
        </p:txBody>
      </p:sp>
    </p:spTree>
    <p:extLst>
      <p:ext uri="{BB962C8B-B14F-4D97-AF65-F5344CB8AC3E}">
        <p14:creationId xmlns:p14="http://schemas.microsoft.com/office/powerpoint/2010/main" val="564612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userDrawn="1">
          <p15:clr>
            <a:srgbClr val="FBAE40"/>
          </p15:clr>
        </p15:guide>
        <p15:guide id="2" pos="748" userDrawn="1">
          <p15:clr>
            <a:srgbClr val="FBAE40"/>
          </p15:clr>
        </p15:guide>
        <p15:guide id="3" pos="4192" userDrawn="1">
          <p15:clr>
            <a:srgbClr val="FBAE40"/>
          </p15:clr>
        </p15:guide>
        <p15:guide id="4" pos="4004" userDrawn="1">
          <p15:clr>
            <a:srgbClr val="FBAE40"/>
          </p15:clr>
        </p15:guide>
        <p15:guide id="5" orient="horz" pos="776"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and Highlighting text with Image">
    <p:spTree>
      <p:nvGrpSpPr>
        <p:cNvPr id="1" name=""/>
        <p:cNvGrpSpPr/>
        <p:nvPr/>
      </p:nvGrpSpPr>
      <p:grpSpPr>
        <a:xfrm>
          <a:off x="0" y="0"/>
          <a:ext cx="0" cy="0"/>
          <a:chOff x="0" y="0"/>
          <a:chExt cx="0" cy="0"/>
        </a:xfrm>
      </p:grpSpPr>
      <p:sp>
        <p:nvSpPr>
          <p:cNvPr id="6" name="Shape">
            <a:extLst>
              <a:ext uri="{FF2B5EF4-FFF2-40B4-BE49-F238E27FC236}">
                <a16:creationId xmlns:a16="http://schemas.microsoft.com/office/drawing/2014/main" id="{89B539CA-0534-5E4A-B663-3F3275090CF1}"/>
              </a:ext>
              <a:ext uri="{C183D7F6-B498-43B3-948B-1728B52AA6E4}">
                <adec:decorative xmlns:adec="http://schemas.microsoft.com/office/drawing/2017/decorative" val="1"/>
              </a:ext>
            </a:extLst>
          </p:cNvPr>
          <p:cNvSpPr/>
          <p:nvPr userDrawn="1"/>
        </p:nvSpPr>
        <p:spPr bwMode="hidden">
          <a:xfrm>
            <a:off x="6096000" y="0"/>
            <a:ext cx="6095999" cy="6857999"/>
          </a:xfrm>
          <a:prstGeom prst="rect">
            <a:avLst/>
          </a:prstGeom>
          <a:solidFill>
            <a:srgbClr val="006E74"/>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dirty="0">
              <a:latin typeface="Aptos Light" panose="020B0004020202020204" pitchFamily="34" charset="0"/>
            </a:endParaRPr>
          </a:p>
        </p:txBody>
      </p:sp>
      <p:sp>
        <p:nvSpPr>
          <p:cNvPr id="8" name="Title 1">
            <a:extLst>
              <a:ext uri="{FF2B5EF4-FFF2-40B4-BE49-F238E27FC236}">
                <a16:creationId xmlns:a16="http://schemas.microsoft.com/office/drawing/2014/main" id="{B6F4C8E8-7E9A-224F-8714-AB4216A9C1A5}"/>
              </a:ext>
            </a:extLst>
          </p:cNvPr>
          <p:cNvSpPr>
            <a:spLocks noGrp="1"/>
          </p:cNvSpPr>
          <p:nvPr>
            <p:ph type="title" hasCustomPrompt="1"/>
          </p:nvPr>
        </p:nvSpPr>
        <p:spPr>
          <a:xfrm>
            <a:off x="365760" y="365760"/>
            <a:ext cx="5425440" cy="1371600"/>
          </a:xfrm>
        </p:spPr>
        <p:txBody>
          <a:bodyPr/>
          <a:lstStyle/>
          <a:p>
            <a:r>
              <a:rPr lang="en-US"/>
              <a:t>[Slide title]</a:t>
            </a:r>
          </a:p>
        </p:txBody>
      </p:sp>
      <p:sp>
        <p:nvSpPr>
          <p:cNvPr id="10" name="Slide Number Placeholder 10">
            <a:extLst>
              <a:ext uri="{FF2B5EF4-FFF2-40B4-BE49-F238E27FC236}">
                <a16:creationId xmlns:a16="http://schemas.microsoft.com/office/drawing/2014/main" id="{95469DE3-42AA-6A44-9155-4EF809893A46}"/>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bg1"/>
                </a:solidFill>
                <a:latin typeface="Aptos Light" panose="020B0004020202020204" pitchFamily="34" charset="0"/>
                <a:cs typeface="Trebuchet MS"/>
              </a:rPr>
              <a:t> </a:t>
            </a:r>
            <a:fld id="{110FD68B-4EE4-9D43-89F2-B87D6C9CEE3A}" type="slidenum">
              <a:rPr lang="en-US" sz="800" smtClean="0">
                <a:solidFill>
                  <a:schemeClr val="bg1"/>
                </a:solidFill>
                <a:latin typeface="Aptos Light" panose="020B0004020202020204" pitchFamily="34" charset="0"/>
                <a:cs typeface="Trebuchet MS"/>
              </a:rPr>
              <a:pPr algn="r"/>
              <a:t>‹#›</a:t>
            </a:fld>
            <a:endParaRPr lang="en-US" sz="800" dirty="0">
              <a:solidFill>
                <a:schemeClr val="bg1"/>
              </a:solidFill>
              <a:latin typeface="Aptos Light" panose="020B0004020202020204" pitchFamily="34" charset="0"/>
              <a:cs typeface="Trebuchet MS"/>
            </a:endParaRPr>
          </a:p>
        </p:txBody>
      </p:sp>
      <p:sp>
        <p:nvSpPr>
          <p:cNvPr id="2" name="Content Placeholder 4">
            <a:extLst>
              <a:ext uri="{FF2B5EF4-FFF2-40B4-BE49-F238E27FC236}">
                <a16:creationId xmlns:a16="http://schemas.microsoft.com/office/drawing/2014/main" id="{FE164CAC-D2C6-A9D8-0C8C-8EA84394A9B9}"/>
              </a:ext>
            </a:extLst>
          </p:cNvPr>
          <p:cNvSpPr>
            <a:spLocks noGrp="1"/>
          </p:cNvSpPr>
          <p:nvPr>
            <p:ph sz="quarter" idx="13" hasCustomPrompt="1"/>
          </p:nvPr>
        </p:nvSpPr>
        <p:spPr>
          <a:xfrm>
            <a:off x="3227744" y="3200400"/>
            <a:ext cx="2563455" cy="288036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5" name="Content Placeholder 4">
            <a:extLst>
              <a:ext uri="{FF2B5EF4-FFF2-40B4-BE49-F238E27FC236}">
                <a16:creationId xmlns:a16="http://schemas.microsoft.com/office/drawing/2014/main" id="{C888F882-678E-90D0-B453-0055E25ADD1D}"/>
              </a:ext>
            </a:extLst>
          </p:cNvPr>
          <p:cNvSpPr>
            <a:spLocks noGrp="1"/>
          </p:cNvSpPr>
          <p:nvPr>
            <p:ph sz="quarter" idx="30" hasCustomPrompt="1"/>
          </p:nvPr>
        </p:nvSpPr>
        <p:spPr>
          <a:xfrm>
            <a:off x="365759" y="3200400"/>
            <a:ext cx="2563455" cy="2880360"/>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7" name="Picture Placeholder 15">
            <a:extLst>
              <a:ext uri="{FF2B5EF4-FFF2-40B4-BE49-F238E27FC236}">
                <a16:creationId xmlns:a16="http://schemas.microsoft.com/office/drawing/2014/main" id="{F52DFACB-B21F-AE9F-1707-AC83206F9583}"/>
              </a:ext>
            </a:extLst>
          </p:cNvPr>
          <p:cNvSpPr>
            <a:spLocks noGrp="1"/>
          </p:cNvSpPr>
          <p:nvPr>
            <p:ph type="pic" sz="quarter" idx="34" hasCustomPrompt="1"/>
          </p:nvPr>
        </p:nvSpPr>
        <p:spPr>
          <a:xfrm>
            <a:off x="365760" y="2544377"/>
            <a:ext cx="526483" cy="526483"/>
          </a:xfrm>
        </p:spPr>
        <p:txBody>
          <a:bodyPr>
            <a:normAutofit/>
          </a:bodyPr>
          <a:lstStyle>
            <a:lvl1pPr marL="0" indent="0">
              <a:buFontTx/>
              <a:buNone/>
              <a:defRPr sz="1000"/>
            </a:lvl1pPr>
          </a:lstStyle>
          <a:p>
            <a:r>
              <a:rPr lang="en-US" dirty="0"/>
              <a:t>ICONS</a:t>
            </a:r>
          </a:p>
        </p:txBody>
      </p:sp>
      <p:sp>
        <p:nvSpPr>
          <p:cNvPr id="9" name="Picture Placeholder 15">
            <a:extLst>
              <a:ext uri="{FF2B5EF4-FFF2-40B4-BE49-F238E27FC236}">
                <a16:creationId xmlns:a16="http://schemas.microsoft.com/office/drawing/2014/main" id="{AD94B075-29E9-7181-2F2B-EB86C48A18CC}"/>
              </a:ext>
            </a:extLst>
          </p:cNvPr>
          <p:cNvSpPr>
            <a:spLocks noGrp="1"/>
          </p:cNvSpPr>
          <p:nvPr>
            <p:ph type="pic" sz="quarter" idx="35" hasCustomPrompt="1"/>
          </p:nvPr>
        </p:nvSpPr>
        <p:spPr>
          <a:xfrm>
            <a:off x="3227745" y="2544377"/>
            <a:ext cx="526483" cy="526483"/>
          </a:xfrm>
        </p:spPr>
        <p:txBody>
          <a:bodyPr>
            <a:normAutofit/>
          </a:bodyPr>
          <a:lstStyle>
            <a:lvl1pPr marL="0" indent="0">
              <a:buFontTx/>
              <a:buNone/>
              <a:defRPr sz="1000"/>
            </a:lvl1pPr>
          </a:lstStyle>
          <a:p>
            <a:r>
              <a:rPr lang="en-US" dirty="0"/>
              <a:t>ICONS</a:t>
            </a:r>
          </a:p>
        </p:txBody>
      </p:sp>
      <p:sp>
        <p:nvSpPr>
          <p:cNvPr id="11" name="Content Placeholder 4">
            <a:extLst>
              <a:ext uri="{FF2B5EF4-FFF2-40B4-BE49-F238E27FC236}">
                <a16:creationId xmlns:a16="http://schemas.microsoft.com/office/drawing/2014/main" id="{33FADC4A-CE32-6706-9679-7F1AB2904305}"/>
              </a:ext>
            </a:extLst>
          </p:cNvPr>
          <p:cNvSpPr>
            <a:spLocks noGrp="1"/>
          </p:cNvSpPr>
          <p:nvPr>
            <p:ph sz="quarter" idx="36" hasCustomPrompt="1"/>
          </p:nvPr>
        </p:nvSpPr>
        <p:spPr>
          <a:xfrm>
            <a:off x="9266235" y="3200400"/>
            <a:ext cx="2563455" cy="2880360"/>
          </a:xfrm>
        </p:spPr>
        <p:txBody>
          <a:bodyPr/>
          <a:lstStyle>
            <a:lvl1pPr marL="0" indent="0">
              <a:spcBef>
                <a:spcPts val="600"/>
              </a:spcBef>
              <a:buFontTx/>
              <a:buNone/>
              <a:defRPr sz="1200">
                <a:solidFill>
                  <a:schemeClr val="bg1"/>
                </a:solidFill>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2" name="Content Placeholder 4">
            <a:extLst>
              <a:ext uri="{FF2B5EF4-FFF2-40B4-BE49-F238E27FC236}">
                <a16:creationId xmlns:a16="http://schemas.microsoft.com/office/drawing/2014/main" id="{08E7CA7B-E938-9A1B-B2A5-A84FB543BDC7}"/>
              </a:ext>
            </a:extLst>
          </p:cNvPr>
          <p:cNvSpPr>
            <a:spLocks noGrp="1"/>
          </p:cNvSpPr>
          <p:nvPr>
            <p:ph sz="quarter" idx="37" hasCustomPrompt="1"/>
          </p:nvPr>
        </p:nvSpPr>
        <p:spPr>
          <a:xfrm>
            <a:off x="6404250" y="3200400"/>
            <a:ext cx="2563455" cy="2880360"/>
          </a:xfrm>
        </p:spPr>
        <p:txBody>
          <a:bodyPr/>
          <a:lstStyle>
            <a:lvl1pPr marL="0" indent="0">
              <a:spcBef>
                <a:spcPts val="600"/>
              </a:spcBef>
              <a:buFontTx/>
              <a:buNone/>
              <a:defRPr sz="1200">
                <a:solidFill>
                  <a:schemeClr val="bg1"/>
                </a:solidFill>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Add a sub-copy. The recommendation is to use short and concise text in no more than 10 lines.</a:t>
            </a:r>
          </a:p>
        </p:txBody>
      </p:sp>
      <p:sp>
        <p:nvSpPr>
          <p:cNvPr id="14" name="Picture Placeholder 13">
            <a:extLst>
              <a:ext uri="{FF2B5EF4-FFF2-40B4-BE49-F238E27FC236}">
                <a16:creationId xmlns:a16="http://schemas.microsoft.com/office/drawing/2014/main" id="{C7569204-FE1A-C1C7-D942-56923CECA143}"/>
              </a:ext>
            </a:extLst>
          </p:cNvPr>
          <p:cNvSpPr>
            <a:spLocks noGrp="1"/>
          </p:cNvSpPr>
          <p:nvPr>
            <p:ph type="pic" sz="quarter" idx="38"/>
          </p:nvPr>
        </p:nvSpPr>
        <p:spPr>
          <a:xfrm>
            <a:off x="6096000" y="0"/>
            <a:ext cx="6096000" cy="2544763"/>
          </a:xfrm>
          <a:solidFill>
            <a:srgbClr val="D7E0E3"/>
          </a:solidFill>
        </p:spPr>
        <p:txBody>
          <a:bodyPr/>
          <a:lstStyle>
            <a:lvl1pPr marL="0" indent="0">
              <a:buNone/>
              <a:defRPr/>
            </a:lvl1pPr>
          </a:lstStyle>
          <a:p>
            <a:endParaRPr lang="en-US" dirty="0"/>
          </a:p>
        </p:txBody>
      </p:sp>
      <p:sp>
        <p:nvSpPr>
          <p:cNvPr id="3" name="Legal">
            <a:extLst>
              <a:ext uri="{FF2B5EF4-FFF2-40B4-BE49-F238E27FC236}">
                <a16:creationId xmlns:a16="http://schemas.microsoft.com/office/drawing/2014/main" id="{28918D4E-540D-2F89-AC43-B617A2C5E3E4}"/>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solidFill>
                  <a:schemeClr val="bg1"/>
                </a:solidFill>
                <a:latin typeface="Aptos Light" panose="020B0004020202020204" pitchFamily="34" charset="0"/>
              </a:rPr>
              <a:t>Confidential and Proprietary. © 2025 UST Global Inc</a:t>
            </a:r>
          </a:p>
        </p:txBody>
      </p:sp>
    </p:spTree>
    <p:extLst>
      <p:ext uri="{BB962C8B-B14F-4D97-AF65-F5344CB8AC3E}">
        <p14:creationId xmlns:p14="http://schemas.microsoft.com/office/powerpoint/2010/main" val="2083345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648">
          <p15:clr>
            <a:srgbClr val="FBAE40"/>
          </p15:clr>
        </p15:guide>
        <p15:guide id="2" pos="4032">
          <p15:clr>
            <a:srgbClr val="FBAE40"/>
          </p15:clr>
        </p15:guide>
        <p15:guide id="3" orient="horz" pos="3832">
          <p15:clr>
            <a:srgbClr val="FBAE40"/>
          </p15:clr>
        </p15:guide>
        <p15:guide id="4" orient="horz" pos="1440">
          <p15:clr>
            <a:srgbClr val="FBAE40"/>
          </p15:clr>
        </p15:guide>
        <p15:guide id="5" orient="horz" pos="4148">
          <p15:clr>
            <a:srgbClr val="FBAE40"/>
          </p15:clr>
        </p15:guide>
        <p15:guide id="6"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ig Statement">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8503920" cy="5715635"/>
          </a:xfrm>
        </p:spPr>
        <p:txBody>
          <a:bodyPr/>
          <a:lstStyle>
            <a:lvl1pPr marL="0" indent="0">
              <a:lnSpc>
                <a:spcPct val="90000"/>
              </a:lnSpc>
              <a:spcBef>
                <a:spcPts val="0"/>
              </a:spcBef>
              <a:buFontTx/>
              <a:buNone/>
              <a:defRPr sz="5400" b="0" spc="0" baseline="0">
                <a:solidFill>
                  <a:schemeClr val="tx1"/>
                </a:solidFill>
                <a:latin typeface="Aptos Light" panose="020B0004020202020204" pitchFamily="34" charset="0"/>
              </a:defRPr>
            </a:lvl1pPr>
            <a:lvl2pPr marL="182880">
              <a:spcBef>
                <a:spcPts val="1200"/>
              </a:spcBef>
              <a:defRPr>
                <a:latin typeface="Aptos Light" panose="020B0004020202020204" pitchFamily="34" charset="0"/>
              </a:defRPr>
            </a:lvl2pPr>
            <a:lvl3pPr marL="365760">
              <a:defRPr>
                <a:latin typeface="Aptos Light" panose="020B0004020202020204" pitchFamily="34" charset="0"/>
              </a:defRPr>
            </a:lvl3pPr>
            <a:lvl4pPr marL="548640">
              <a:defRPr>
                <a:latin typeface="Aptos Light" panose="020B0004020202020204" pitchFamily="34" charset="0"/>
              </a:defRPr>
            </a:lvl4pPr>
            <a:lvl5pPr marL="731520">
              <a:defRPr>
                <a:latin typeface="Aptos Light" panose="020B0004020202020204" pitchFamily="34" charset="0"/>
              </a:defRPr>
            </a:lvl5pPr>
            <a:lvl6pPr marL="914400">
              <a:defRPr>
                <a:latin typeface="Aptos Light" panose="020B0004020202020204" pitchFamily="34" charset="0"/>
              </a:defRPr>
            </a:lvl6pPr>
            <a:lvl7pPr marL="1097280">
              <a:defRPr>
                <a:latin typeface="Aptos Light" panose="020B0004020202020204" pitchFamily="34" charset="0"/>
              </a:defRPr>
            </a:lvl7pPr>
            <a:lvl8pPr marL="1280160">
              <a:defRPr>
                <a:latin typeface="Aptos Light" panose="020B0004020202020204" pitchFamily="34" charset="0"/>
              </a:defRPr>
            </a:lvl8pPr>
            <a:lvl9pPr marL="1463040">
              <a:defRPr>
                <a:latin typeface="Aptos Light" panose="020B0004020202020204" pitchFamily="34" charset="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Tree>
    <p:extLst>
      <p:ext uri="{BB962C8B-B14F-4D97-AF65-F5344CB8AC3E}">
        <p14:creationId xmlns:p14="http://schemas.microsoft.com/office/powerpoint/2010/main" val="27159558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ig Statement and Photo">
    <p:bg>
      <p:bgPr>
        <a:solidFill>
          <a:srgbClr val="231F20"/>
        </a:solidFill>
        <a:effectLst/>
      </p:bgPr>
    </p:bg>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58BCB52D-820B-4886-993D-F1BD3CE0A1BF}"/>
              </a:ext>
            </a:extLst>
          </p:cNvPr>
          <p:cNvSpPr>
            <a:spLocks noGrp="1"/>
          </p:cNvSpPr>
          <p:nvPr>
            <p:ph idx="1" hasCustomPrompt="1"/>
          </p:nvPr>
        </p:nvSpPr>
        <p:spPr>
          <a:xfrm>
            <a:off x="365124" y="365125"/>
            <a:ext cx="5578476" cy="5715635"/>
          </a:xfrm>
        </p:spPr>
        <p:txBody>
          <a:bodyPr/>
          <a:lstStyle>
            <a:lvl1pPr marL="0" indent="0">
              <a:lnSpc>
                <a:spcPct val="90000"/>
              </a:lnSpc>
              <a:spcBef>
                <a:spcPts val="0"/>
              </a:spcBef>
              <a:buFontTx/>
              <a:buNone/>
              <a:defRPr sz="5400" b="0" spc="0" baseline="0">
                <a:solidFill>
                  <a:schemeClr val="tx1"/>
                </a:solidFill>
                <a:latin typeface="Aptos Light" panose="020B0004020202020204" pitchFamily="34" charset="0"/>
              </a:defRPr>
            </a:lvl1pPr>
            <a:lvl2pPr marL="182880">
              <a:spcBef>
                <a:spcPts val="1200"/>
              </a:spcBef>
              <a:defRPr>
                <a:latin typeface="Aptos Light" panose="020B0004020202020204" pitchFamily="34" charset="0"/>
              </a:defRPr>
            </a:lvl2pPr>
            <a:lvl3pPr marL="365760">
              <a:defRPr>
                <a:latin typeface="Aptos Light" panose="020B0004020202020204" pitchFamily="34" charset="0"/>
              </a:defRPr>
            </a:lvl3pPr>
            <a:lvl4pPr marL="548640">
              <a:defRPr>
                <a:latin typeface="Aptos Light" panose="020B0004020202020204" pitchFamily="34" charset="0"/>
              </a:defRPr>
            </a:lvl4pPr>
            <a:lvl5pPr marL="731520">
              <a:defRPr>
                <a:latin typeface="Aptos Light" panose="020B0004020202020204" pitchFamily="34" charset="0"/>
              </a:defRPr>
            </a:lvl5pPr>
            <a:lvl6pPr marL="914400">
              <a:defRPr>
                <a:latin typeface="Aptos Light" panose="020B0004020202020204" pitchFamily="34" charset="0"/>
              </a:defRPr>
            </a:lvl6pPr>
            <a:lvl7pPr marL="1097280">
              <a:defRPr>
                <a:latin typeface="Aptos Light" panose="020B0004020202020204" pitchFamily="34" charset="0"/>
              </a:defRPr>
            </a:lvl7pPr>
            <a:lvl8pPr marL="1280160">
              <a:defRPr>
                <a:latin typeface="Aptos Light" panose="020B0004020202020204" pitchFamily="34" charset="0"/>
              </a:defRPr>
            </a:lvl8pPr>
            <a:lvl9pPr marL="1463040">
              <a:defRPr>
                <a:latin typeface="Aptos Light" panose="020B0004020202020204" pitchFamily="34" charset="0"/>
              </a:defRPr>
            </a:lvl9pPr>
          </a:lstStyle>
          <a:p>
            <a:pPr lvl="0"/>
            <a:r>
              <a:rPr lang="en-US" dirty="0"/>
              <a:t>[Big statement]</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8" name="Picture Placeholder 2">
            <a:extLst>
              <a:ext uri="{FF2B5EF4-FFF2-40B4-BE49-F238E27FC236}">
                <a16:creationId xmlns:a16="http://schemas.microsoft.com/office/drawing/2014/main" id="{85703ED2-2085-054E-9C34-0E934DFAD104}"/>
              </a:ext>
            </a:extLst>
          </p:cNvPr>
          <p:cNvSpPr>
            <a:spLocks noGrp="1"/>
          </p:cNvSpPr>
          <p:nvPr>
            <p:ph type="pic" sz="quarter" idx="13" hasCustomPrompt="1"/>
          </p:nvPr>
        </p:nvSpPr>
        <p:spPr>
          <a:xfrm>
            <a:off x="6245225" y="2880360"/>
            <a:ext cx="5578475" cy="3200400"/>
          </a:xfrm>
          <a:solidFill>
            <a:srgbClr val="7A7480"/>
          </a:solidFill>
        </p:spPr>
        <p:txBody>
          <a:bodyPr anchor="ctr" anchorCtr="0">
            <a:normAutofit/>
          </a:bodyPr>
          <a:lstStyle>
            <a:lvl1pPr marL="0" indent="0" algn="ctr">
              <a:buFontTx/>
              <a:buNone/>
              <a:defRPr sz="1200">
                <a:solidFill>
                  <a:schemeClr val="tx1"/>
                </a:solidFill>
                <a:latin typeface="Aptos Light" panose="020B0004020202020204" pitchFamily="34" charset="0"/>
              </a:defRPr>
            </a:lvl1pPr>
          </a:lstStyle>
          <a:p>
            <a:r>
              <a:rPr lang="en-US" dirty="0"/>
              <a:t>[Click icon to insert photo]</a:t>
            </a:r>
          </a:p>
        </p:txBody>
      </p:sp>
    </p:spTree>
    <p:extLst>
      <p:ext uri="{BB962C8B-B14F-4D97-AF65-F5344CB8AC3E}">
        <p14:creationId xmlns:p14="http://schemas.microsoft.com/office/powerpoint/2010/main" val="30329422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p15:clr>
            <a:srgbClr val="FBAE40"/>
          </p15:clr>
        </p15:guide>
        <p15:guide id="4" orient="horz" pos="4148">
          <p15:clr>
            <a:srgbClr val="FBAE40"/>
          </p15:clr>
        </p15:guide>
        <p15:guide id="5" pos="3744" userDrawn="1">
          <p15:clr>
            <a:srgbClr val="FBAE40"/>
          </p15:clr>
        </p15:guide>
        <p15:guide id="6" pos="3934" userDrawn="1">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Black matrix slide ">
    <p:bg>
      <p:bgPr>
        <a:solidFill>
          <a:srgbClr val="231F20"/>
        </a:solidFill>
        <a:effectLst/>
      </p:bgPr>
    </p:bg>
    <p:spTree>
      <p:nvGrpSpPr>
        <p:cNvPr id="1" name=""/>
        <p:cNvGrpSpPr/>
        <p:nvPr/>
      </p:nvGrpSpPr>
      <p:grpSpPr>
        <a:xfrm>
          <a:off x="0" y="0"/>
          <a:ext cx="0" cy="0"/>
          <a:chOff x="0" y="0"/>
          <a:chExt cx="0" cy="0"/>
        </a:xfrm>
      </p:grpSpPr>
      <p:sp>
        <p:nvSpPr>
          <p:cNvPr id="36" name="Shape 254">
            <a:extLst>
              <a:ext uri="{FF2B5EF4-FFF2-40B4-BE49-F238E27FC236}">
                <a16:creationId xmlns:a16="http://schemas.microsoft.com/office/drawing/2014/main" id="{3654D345-857C-AD48-BF41-7384F4B8FC7E}"/>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dirty="0">
              <a:latin typeface="Aptos Light" panose="020B0004020202020204" pitchFamily="34" charset="0"/>
              <a:cs typeface="Arial" panose="020B0604020202020204" pitchFamily="34" charset="0"/>
            </a:endParaRPr>
          </a:p>
        </p:txBody>
      </p:sp>
      <p:grpSp>
        <p:nvGrpSpPr>
          <p:cNvPr id="15" name="Group 14">
            <a:extLst>
              <a:ext uri="{FF2B5EF4-FFF2-40B4-BE49-F238E27FC236}">
                <a16:creationId xmlns:a16="http://schemas.microsoft.com/office/drawing/2014/main" id="{07DD0EA4-E8C6-6144-8A55-68EC0BD75623}"/>
              </a:ext>
            </a:extLst>
          </p:cNvPr>
          <p:cNvGrpSpPr/>
          <p:nvPr userDrawn="1"/>
        </p:nvGrpSpPr>
        <p:grpSpPr>
          <a:xfrm>
            <a:off x="4276115" y="2272177"/>
            <a:ext cx="3634508" cy="3229764"/>
            <a:chOff x="4523760" y="2165131"/>
            <a:chExt cx="3139218" cy="3300132"/>
          </a:xfrm>
        </p:grpSpPr>
        <p:grpSp>
          <p:nvGrpSpPr>
            <p:cNvPr id="16" name="Group 15">
              <a:extLst>
                <a:ext uri="{FF2B5EF4-FFF2-40B4-BE49-F238E27FC236}">
                  <a16:creationId xmlns:a16="http://schemas.microsoft.com/office/drawing/2014/main" id="{12CE0F8A-9749-2841-ADE4-5DABA3F59900}"/>
                </a:ext>
              </a:extLst>
            </p:cNvPr>
            <p:cNvGrpSpPr/>
            <p:nvPr/>
          </p:nvGrpSpPr>
          <p:grpSpPr>
            <a:xfrm rot="10800000">
              <a:off x="6616255" y="2165131"/>
              <a:ext cx="1046723" cy="3300132"/>
              <a:chOff x="5319301" y="2165131"/>
              <a:chExt cx="1046723" cy="3300132"/>
            </a:xfrm>
          </p:grpSpPr>
          <p:sp>
            <p:nvSpPr>
              <p:cNvPr id="23" name="Freeform 22">
                <a:extLst>
                  <a:ext uri="{FF2B5EF4-FFF2-40B4-BE49-F238E27FC236}">
                    <a16:creationId xmlns:a16="http://schemas.microsoft.com/office/drawing/2014/main" id="{C098769E-92CD-8F41-93BC-58F6E171AF4C}"/>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dirty="0">
                  <a:latin typeface="Aptos Light" panose="020B0004020202020204" pitchFamily="34" charset="0"/>
                </a:endParaRPr>
              </a:p>
            </p:txBody>
          </p:sp>
          <p:sp>
            <p:nvSpPr>
              <p:cNvPr id="24" name="Freeform 23">
                <a:extLst>
                  <a:ext uri="{FF2B5EF4-FFF2-40B4-BE49-F238E27FC236}">
                    <a16:creationId xmlns:a16="http://schemas.microsoft.com/office/drawing/2014/main" id="{8C7E4065-7786-324C-81B7-8A3F60B60784}"/>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dirty="0">
                  <a:latin typeface="Aptos Light" panose="020B0004020202020204" pitchFamily="34" charset="0"/>
                </a:endParaRPr>
              </a:p>
            </p:txBody>
          </p:sp>
        </p:grpSp>
        <p:grpSp>
          <p:nvGrpSpPr>
            <p:cNvPr id="17" name="Group 16">
              <a:extLst>
                <a:ext uri="{FF2B5EF4-FFF2-40B4-BE49-F238E27FC236}">
                  <a16:creationId xmlns:a16="http://schemas.microsoft.com/office/drawing/2014/main" id="{43891A5D-A47C-CE46-9D89-BC4054326B32}"/>
                </a:ext>
              </a:extLst>
            </p:cNvPr>
            <p:cNvGrpSpPr/>
            <p:nvPr/>
          </p:nvGrpSpPr>
          <p:grpSpPr>
            <a:xfrm>
              <a:off x="4523760" y="2165131"/>
              <a:ext cx="3139218" cy="3300132"/>
              <a:chOff x="4523760" y="2165131"/>
              <a:chExt cx="3139218" cy="3300132"/>
            </a:xfrm>
          </p:grpSpPr>
          <p:sp>
            <p:nvSpPr>
              <p:cNvPr id="18" name="Freeform 17">
                <a:extLst>
                  <a:ext uri="{FF2B5EF4-FFF2-40B4-BE49-F238E27FC236}">
                    <a16:creationId xmlns:a16="http://schemas.microsoft.com/office/drawing/2014/main" id="{2AAE9772-3782-544A-ACF3-536CB51CB024}"/>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dirty="0">
                  <a:latin typeface="Aptos Light" panose="020B0004020202020204" pitchFamily="34" charset="0"/>
                </a:endParaRPr>
              </a:p>
            </p:txBody>
          </p:sp>
          <p:sp>
            <p:nvSpPr>
              <p:cNvPr id="19" name="Freeform 18">
                <a:extLst>
                  <a:ext uri="{FF2B5EF4-FFF2-40B4-BE49-F238E27FC236}">
                    <a16:creationId xmlns:a16="http://schemas.microsoft.com/office/drawing/2014/main" id="{78CE2C25-6F54-8747-B804-56A15454E2FC}"/>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dirty="0">
                  <a:latin typeface="Aptos Light" panose="020B0004020202020204" pitchFamily="34" charset="0"/>
                </a:endParaRPr>
              </a:p>
            </p:txBody>
          </p:sp>
          <p:grpSp>
            <p:nvGrpSpPr>
              <p:cNvPr id="20" name="Group 19">
                <a:extLst>
                  <a:ext uri="{FF2B5EF4-FFF2-40B4-BE49-F238E27FC236}">
                    <a16:creationId xmlns:a16="http://schemas.microsoft.com/office/drawing/2014/main" id="{E8CEF591-02C0-5A4E-9D30-BF8404CB082A}"/>
                  </a:ext>
                </a:extLst>
              </p:cNvPr>
              <p:cNvGrpSpPr/>
              <p:nvPr/>
            </p:nvGrpSpPr>
            <p:grpSpPr>
              <a:xfrm>
                <a:off x="4523760" y="3772576"/>
                <a:ext cx="3139218" cy="0"/>
                <a:chOff x="4523760" y="3772576"/>
                <a:chExt cx="3139218" cy="0"/>
              </a:xfrm>
            </p:grpSpPr>
            <p:cxnSp>
              <p:nvCxnSpPr>
                <p:cNvPr id="21" name="Straight Connector 20">
                  <a:extLst>
                    <a:ext uri="{FF2B5EF4-FFF2-40B4-BE49-F238E27FC236}">
                      <a16:creationId xmlns:a16="http://schemas.microsoft.com/office/drawing/2014/main" id="{12974C4C-126A-9B4C-BB85-E4588AC80AE5}"/>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22" name="Straight Connector 21">
                  <a:extLst>
                    <a:ext uri="{FF2B5EF4-FFF2-40B4-BE49-F238E27FC236}">
                      <a16:creationId xmlns:a16="http://schemas.microsoft.com/office/drawing/2014/main" id="{3889D689-652E-AA41-93D0-8D00C6D2E752}"/>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25" name="Title 1">
            <a:extLst>
              <a:ext uri="{FF2B5EF4-FFF2-40B4-BE49-F238E27FC236}">
                <a16:creationId xmlns:a16="http://schemas.microsoft.com/office/drawing/2014/main" id="{7C8CF3D2-BEBA-C349-B2D6-0B549233818C}"/>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28" name="Text Placeholder 3">
            <a:extLst>
              <a:ext uri="{FF2B5EF4-FFF2-40B4-BE49-F238E27FC236}">
                <a16:creationId xmlns:a16="http://schemas.microsoft.com/office/drawing/2014/main" id="{722AE925-73E6-1E40-B1D3-2D4167D79D3C}"/>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atin typeface="Aptos Light" panose="020B0004020202020204" pitchFamily="34" charset="0"/>
              </a:defRPr>
            </a:lvl1pPr>
            <a:lvl2pPr marL="0" indent="0" algn="r">
              <a:spcBef>
                <a:spcPts val="0"/>
              </a:spcBef>
              <a:buFontTx/>
              <a:buNone/>
              <a:defRPr sz="1400">
                <a:latin typeface="Aptos Light" panose="020B0004020202020204" pitchFamily="34" charset="0"/>
              </a:defRPr>
            </a:lvl2pPr>
            <a:lvl3pPr marL="0" indent="0" algn="r">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29" name="Text Placeholder 3">
            <a:extLst>
              <a:ext uri="{FF2B5EF4-FFF2-40B4-BE49-F238E27FC236}">
                <a16:creationId xmlns:a16="http://schemas.microsoft.com/office/drawing/2014/main" id="{D8198605-B885-9A41-8D8A-D035A91904C0}"/>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atin typeface="Aptos Light" panose="020B0004020202020204" pitchFamily="34" charset="0"/>
              </a:defRPr>
            </a:lvl1pPr>
            <a:lvl2pPr marL="0" indent="0" algn="r">
              <a:spcBef>
                <a:spcPts val="0"/>
              </a:spcBef>
              <a:buFontTx/>
              <a:buNone/>
              <a:defRPr sz="1400">
                <a:latin typeface="Aptos Light" panose="020B0004020202020204" pitchFamily="34" charset="0"/>
              </a:defRPr>
            </a:lvl2pPr>
            <a:lvl3pPr marL="0" indent="0" algn="r">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30" name="Text Placeholder 3">
            <a:extLst>
              <a:ext uri="{FF2B5EF4-FFF2-40B4-BE49-F238E27FC236}">
                <a16:creationId xmlns:a16="http://schemas.microsoft.com/office/drawing/2014/main" id="{6129372C-1EEE-8D46-8BE0-E15A7B7EE08C}"/>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atin typeface="Aptos Light" panose="020B0004020202020204" pitchFamily="34" charset="0"/>
              </a:defRPr>
            </a:lvl1pPr>
            <a:lvl2pPr marL="0" indent="0" algn="r">
              <a:spcBef>
                <a:spcPts val="0"/>
              </a:spcBef>
              <a:buFontTx/>
              <a:buNone/>
              <a:defRPr sz="1400">
                <a:latin typeface="Aptos Light" panose="020B0004020202020204" pitchFamily="34" charset="0"/>
              </a:defRPr>
            </a:lvl2pPr>
            <a:lvl3pPr marL="0" indent="0" algn="r">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31" name="Text Placeholder 3">
            <a:extLst>
              <a:ext uri="{FF2B5EF4-FFF2-40B4-BE49-F238E27FC236}">
                <a16:creationId xmlns:a16="http://schemas.microsoft.com/office/drawing/2014/main" id="{59053C17-DAF2-5640-99DA-51CFD6E4D740}"/>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atin typeface="Aptos Light" panose="020B0004020202020204" pitchFamily="34" charset="0"/>
              </a:defRPr>
            </a:lvl1pPr>
            <a:lvl2pPr marL="0" indent="0" algn="l">
              <a:spcBef>
                <a:spcPts val="0"/>
              </a:spcBef>
              <a:buFontTx/>
              <a:buNone/>
              <a:defRPr sz="1400">
                <a:latin typeface="Aptos Light" panose="020B0004020202020204" pitchFamily="34" charset="0"/>
              </a:defRPr>
            </a:lvl2pPr>
            <a:lvl3pPr marL="0" indent="0" algn="l">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32" name="Text Placeholder 3">
            <a:extLst>
              <a:ext uri="{FF2B5EF4-FFF2-40B4-BE49-F238E27FC236}">
                <a16:creationId xmlns:a16="http://schemas.microsoft.com/office/drawing/2014/main" id="{B430F098-CBE4-764A-8AFE-7AE021AD1D23}"/>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atin typeface="Aptos Light" panose="020B0004020202020204" pitchFamily="34" charset="0"/>
              </a:defRPr>
            </a:lvl1pPr>
            <a:lvl2pPr marL="0" indent="0" algn="l">
              <a:spcBef>
                <a:spcPts val="0"/>
              </a:spcBef>
              <a:buFontTx/>
              <a:buNone/>
              <a:defRPr sz="1400">
                <a:latin typeface="Aptos Light" panose="020B0004020202020204" pitchFamily="34" charset="0"/>
              </a:defRPr>
            </a:lvl2pPr>
            <a:lvl3pPr marL="0" indent="0" algn="l">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33" name="Text Placeholder 3">
            <a:extLst>
              <a:ext uri="{FF2B5EF4-FFF2-40B4-BE49-F238E27FC236}">
                <a16:creationId xmlns:a16="http://schemas.microsoft.com/office/drawing/2014/main" id="{F8F3784F-29C6-2A4E-8652-9006987E615A}"/>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atin typeface="Aptos Light" panose="020B0004020202020204" pitchFamily="34" charset="0"/>
              </a:defRPr>
            </a:lvl1pPr>
            <a:lvl2pPr marL="0" indent="0" algn="l">
              <a:spcBef>
                <a:spcPts val="0"/>
              </a:spcBef>
              <a:buFontTx/>
              <a:buNone/>
              <a:defRPr sz="1400">
                <a:latin typeface="Aptos Light" panose="020B0004020202020204" pitchFamily="34" charset="0"/>
              </a:defRPr>
            </a:lvl2pPr>
            <a:lvl3pPr marL="0" indent="0" algn="l">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34" name="Text Placeholder 3">
            <a:extLst>
              <a:ext uri="{FF2B5EF4-FFF2-40B4-BE49-F238E27FC236}">
                <a16:creationId xmlns:a16="http://schemas.microsoft.com/office/drawing/2014/main" id="{486FE411-AEA1-074C-8E1E-AB726E404A6D}"/>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latin typeface="Aptos Light" panose="020B0004020202020204" pitchFamily="34" charset="0"/>
              </a:defRPr>
            </a:lvl1pPr>
            <a:lvl2pPr marL="0" indent="0" algn="ctr">
              <a:spcBef>
                <a:spcPts val="0"/>
              </a:spcBef>
              <a:buFontTx/>
              <a:buNone/>
              <a:defRPr sz="1400">
                <a:solidFill>
                  <a:schemeClr val="bg1"/>
                </a:solidFill>
                <a:latin typeface="Aptos Light" panose="020B0004020202020204" pitchFamily="34" charset="0"/>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p:txBody>
      </p:sp>
      <p:sp>
        <p:nvSpPr>
          <p:cNvPr id="35" name="Text Placeholder 3">
            <a:extLst>
              <a:ext uri="{FF2B5EF4-FFF2-40B4-BE49-F238E27FC236}">
                <a16:creationId xmlns:a16="http://schemas.microsoft.com/office/drawing/2014/main" id="{0127D421-D043-2348-8234-BD3E2C07B56B}"/>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latin typeface="Aptos Light" panose="020B0004020202020204" pitchFamily="34" charset="0"/>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p:txBody>
      </p:sp>
    </p:spTree>
    <p:extLst>
      <p:ext uri="{BB962C8B-B14F-4D97-AF65-F5344CB8AC3E}">
        <p14:creationId xmlns:p14="http://schemas.microsoft.com/office/powerpoint/2010/main" val="14548612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orient="horz" pos="3832" userDrawn="1">
          <p15:clr>
            <a:srgbClr val="FBAE40"/>
          </p15:clr>
        </p15:guide>
        <p15:guide id="4" orient="horz" pos="4148" userDrawn="1">
          <p15:clr>
            <a:srgbClr val="FBAE40"/>
          </p15:clr>
        </p15:guide>
        <p15:guide id="5" pos="5588" userDrawn="1">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White matrix">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3DAF5ADD-F8F2-F343-8BFE-07BA26E6706E}"/>
              </a:ext>
            </a:extLst>
          </p:cNvPr>
          <p:cNvSpPr/>
          <p:nvPr userDrawn="1"/>
        </p:nvSpPr>
        <p:spPr>
          <a:xfrm>
            <a:off x="8077011"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30" name="Rectangle 29">
            <a:extLst>
              <a:ext uri="{FF2B5EF4-FFF2-40B4-BE49-F238E27FC236}">
                <a16:creationId xmlns:a16="http://schemas.microsoft.com/office/drawing/2014/main" id="{17D3E450-F0B4-AE4F-A018-48E5825AD249}"/>
              </a:ext>
            </a:extLst>
          </p:cNvPr>
          <p:cNvSpPr/>
          <p:nvPr userDrawn="1"/>
        </p:nvSpPr>
        <p:spPr>
          <a:xfrm>
            <a:off x="8077011"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31" name="Rectangle 30">
            <a:extLst>
              <a:ext uri="{FF2B5EF4-FFF2-40B4-BE49-F238E27FC236}">
                <a16:creationId xmlns:a16="http://schemas.microsoft.com/office/drawing/2014/main" id="{EB2F3EF2-AD8F-BA42-80FD-6B2B75404CBE}"/>
              </a:ext>
            </a:extLst>
          </p:cNvPr>
          <p:cNvSpPr/>
          <p:nvPr userDrawn="1"/>
        </p:nvSpPr>
        <p:spPr>
          <a:xfrm>
            <a:off x="8077011"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27" name="Rectangle 26">
            <a:extLst>
              <a:ext uri="{FF2B5EF4-FFF2-40B4-BE49-F238E27FC236}">
                <a16:creationId xmlns:a16="http://schemas.microsoft.com/office/drawing/2014/main" id="{A939AD89-F192-FF4C-9FDE-8CDC37E3A118}"/>
              </a:ext>
            </a:extLst>
          </p:cNvPr>
          <p:cNvSpPr/>
          <p:nvPr userDrawn="1"/>
        </p:nvSpPr>
        <p:spPr>
          <a:xfrm>
            <a:off x="1169584" y="3284426"/>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28" name="Rectangle 27">
            <a:extLst>
              <a:ext uri="{FF2B5EF4-FFF2-40B4-BE49-F238E27FC236}">
                <a16:creationId xmlns:a16="http://schemas.microsoft.com/office/drawing/2014/main" id="{0F78E8BA-7299-5B4B-90EF-16DDCFF61B65}"/>
              </a:ext>
            </a:extLst>
          </p:cNvPr>
          <p:cNvSpPr/>
          <p:nvPr userDrawn="1"/>
        </p:nvSpPr>
        <p:spPr>
          <a:xfrm>
            <a:off x="1169584" y="4791950"/>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2" name="Rectangle 1">
            <a:extLst>
              <a:ext uri="{FF2B5EF4-FFF2-40B4-BE49-F238E27FC236}">
                <a16:creationId xmlns:a16="http://schemas.microsoft.com/office/drawing/2014/main" id="{E39CEA8B-A2F8-3B4B-92B2-F430FA70E5D8}"/>
              </a:ext>
            </a:extLst>
          </p:cNvPr>
          <p:cNvSpPr/>
          <p:nvPr userDrawn="1"/>
        </p:nvSpPr>
        <p:spPr>
          <a:xfrm>
            <a:off x="1169584" y="1813972"/>
            <a:ext cx="2965622" cy="130981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6" name="Shape 254">
            <a:extLst>
              <a:ext uri="{FF2B5EF4-FFF2-40B4-BE49-F238E27FC236}">
                <a16:creationId xmlns:a16="http://schemas.microsoft.com/office/drawing/2014/main" id="{75862DAC-BC9F-534C-9C89-CE60499DB282}"/>
              </a:ext>
            </a:extLst>
          </p:cNvPr>
          <p:cNvSpPr/>
          <p:nvPr userDrawn="1"/>
        </p:nvSpPr>
        <p:spPr>
          <a:xfrm>
            <a:off x="5266397" y="3054045"/>
            <a:ext cx="1665744" cy="1665742"/>
          </a:xfrm>
          <a:prstGeom prst="rect">
            <a:avLst/>
          </a:prstGeom>
          <a:solidFill>
            <a:schemeClr val="tx2"/>
          </a:solidFill>
          <a:ln w="0" cap="flat">
            <a:noFill/>
            <a:miter lim="127000"/>
          </a:ln>
        </p:spPr>
        <p:style>
          <a:lnRef idx="0">
            <a:srgbClr val="000000">
              <a:alpha val="0"/>
            </a:srgbClr>
          </a:lnRef>
          <a:fillRef idx="1">
            <a:srgbClr val="F0F0F2"/>
          </a:fillRef>
          <a:effectRef idx="0">
            <a:scrgbClr r="0" g="0" b="0"/>
          </a:effectRef>
          <a:fontRef idx="none"/>
        </p:style>
        <p:txBody>
          <a:bodyPr/>
          <a:lstStyle/>
          <a:p>
            <a:endParaRPr lang="en-US" sz="800" dirty="0">
              <a:latin typeface="Aptos Light" panose="020B00040202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A7F76238-5A1A-CD49-AFE0-ECC1928CEF6B}"/>
              </a:ext>
            </a:extLst>
          </p:cNvPr>
          <p:cNvGrpSpPr/>
          <p:nvPr userDrawn="1"/>
        </p:nvGrpSpPr>
        <p:grpSpPr>
          <a:xfrm>
            <a:off x="4276115" y="2272177"/>
            <a:ext cx="3634508" cy="3229764"/>
            <a:chOff x="4523760" y="2165131"/>
            <a:chExt cx="3139218" cy="3300132"/>
          </a:xfrm>
        </p:grpSpPr>
        <p:grpSp>
          <p:nvGrpSpPr>
            <p:cNvPr id="10" name="Group 9">
              <a:extLst>
                <a:ext uri="{FF2B5EF4-FFF2-40B4-BE49-F238E27FC236}">
                  <a16:creationId xmlns:a16="http://schemas.microsoft.com/office/drawing/2014/main" id="{3926780E-0B08-7C41-9DB5-0748FEF36629}"/>
                </a:ext>
              </a:extLst>
            </p:cNvPr>
            <p:cNvGrpSpPr/>
            <p:nvPr/>
          </p:nvGrpSpPr>
          <p:grpSpPr>
            <a:xfrm rot="10800000">
              <a:off x="6616255" y="2165131"/>
              <a:ext cx="1046723" cy="3300132"/>
              <a:chOff x="5319301" y="2165131"/>
              <a:chExt cx="1046723" cy="3300132"/>
            </a:xfrm>
          </p:grpSpPr>
          <p:sp>
            <p:nvSpPr>
              <p:cNvPr id="17" name="Freeform 16">
                <a:extLst>
                  <a:ext uri="{FF2B5EF4-FFF2-40B4-BE49-F238E27FC236}">
                    <a16:creationId xmlns:a16="http://schemas.microsoft.com/office/drawing/2014/main" id="{95B6473F-E718-0D49-92EB-0C52F372925A}"/>
                  </a:ext>
                </a:extLst>
              </p:cNvPr>
              <p:cNvSpPr/>
              <p:nvPr/>
            </p:nvSpPr>
            <p:spPr>
              <a:xfrm>
                <a:off x="5319301"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dirty="0">
                  <a:latin typeface="Aptos Light" panose="020B0004020202020204" pitchFamily="34" charset="0"/>
                </a:endParaRPr>
              </a:p>
            </p:txBody>
          </p:sp>
          <p:sp>
            <p:nvSpPr>
              <p:cNvPr id="18" name="Freeform 17">
                <a:extLst>
                  <a:ext uri="{FF2B5EF4-FFF2-40B4-BE49-F238E27FC236}">
                    <a16:creationId xmlns:a16="http://schemas.microsoft.com/office/drawing/2014/main" id="{DAB00B52-8B5D-0D4E-89BA-E74849ECF2FD}"/>
                  </a:ext>
                </a:extLst>
              </p:cNvPr>
              <p:cNvSpPr/>
              <p:nvPr/>
            </p:nvSpPr>
            <p:spPr>
              <a:xfrm flipV="1">
                <a:off x="5319301"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dirty="0">
                  <a:latin typeface="Aptos Light" panose="020B0004020202020204" pitchFamily="34" charset="0"/>
                </a:endParaRPr>
              </a:p>
            </p:txBody>
          </p:sp>
        </p:grpSp>
        <p:grpSp>
          <p:nvGrpSpPr>
            <p:cNvPr id="11" name="Group 10">
              <a:extLst>
                <a:ext uri="{FF2B5EF4-FFF2-40B4-BE49-F238E27FC236}">
                  <a16:creationId xmlns:a16="http://schemas.microsoft.com/office/drawing/2014/main" id="{54F95102-21B7-5D43-B11A-49C22A401513}"/>
                </a:ext>
              </a:extLst>
            </p:cNvPr>
            <p:cNvGrpSpPr/>
            <p:nvPr/>
          </p:nvGrpSpPr>
          <p:grpSpPr>
            <a:xfrm>
              <a:off x="4523760" y="2165131"/>
              <a:ext cx="3139218" cy="3300132"/>
              <a:chOff x="4523760" y="2165131"/>
              <a:chExt cx="3139218" cy="3300132"/>
            </a:xfrm>
          </p:grpSpPr>
          <p:sp>
            <p:nvSpPr>
              <p:cNvPr id="12" name="Freeform 11">
                <a:extLst>
                  <a:ext uri="{FF2B5EF4-FFF2-40B4-BE49-F238E27FC236}">
                    <a16:creationId xmlns:a16="http://schemas.microsoft.com/office/drawing/2014/main" id="{D5C885FC-FEA3-6A47-B3DA-10BAE1B65B41}"/>
                  </a:ext>
                </a:extLst>
              </p:cNvPr>
              <p:cNvSpPr/>
              <p:nvPr/>
            </p:nvSpPr>
            <p:spPr>
              <a:xfrm>
                <a:off x="4523760" y="2165131"/>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dirty="0">
                  <a:latin typeface="Aptos Light" panose="020B0004020202020204" pitchFamily="34" charset="0"/>
                </a:endParaRPr>
              </a:p>
            </p:txBody>
          </p:sp>
          <p:sp>
            <p:nvSpPr>
              <p:cNvPr id="13" name="Freeform 12">
                <a:extLst>
                  <a:ext uri="{FF2B5EF4-FFF2-40B4-BE49-F238E27FC236}">
                    <a16:creationId xmlns:a16="http://schemas.microsoft.com/office/drawing/2014/main" id="{4964E914-17DD-EA45-9539-DBC75C8DB186}"/>
                  </a:ext>
                </a:extLst>
              </p:cNvPr>
              <p:cNvSpPr/>
              <p:nvPr/>
            </p:nvSpPr>
            <p:spPr>
              <a:xfrm flipV="1">
                <a:off x="4523760" y="4729539"/>
                <a:ext cx="1046723" cy="735724"/>
              </a:xfrm>
              <a:custGeom>
                <a:avLst/>
                <a:gdLst>
                  <a:gd name="connsiteX0" fmla="*/ 0 w 1114097"/>
                  <a:gd name="connsiteY0" fmla="*/ 0 h 735724"/>
                  <a:gd name="connsiteX1" fmla="*/ 609600 w 1114097"/>
                  <a:gd name="connsiteY1" fmla="*/ 0 h 735724"/>
                  <a:gd name="connsiteX2" fmla="*/ 1114097 w 1114097"/>
                  <a:gd name="connsiteY2" fmla="*/ 735724 h 735724"/>
                </a:gdLst>
                <a:ahLst/>
                <a:cxnLst>
                  <a:cxn ang="0">
                    <a:pos x="connsiteX0" y="connsiteY0"/>
                  </a:cxn>
                  <a:cxn ang="0">
                    <a:pos x="connsiteX1" y="connsiteY1"/>
                  </a:cxn>
                  <a:cxn ang="0">
                    <a:pos x="connsiteX2" y="connsiteY2"/>
                  </a:cxn>
                </a:cxnLst>
                <a:rect l="l" t="t" r="r" b="b"/>
                <a:pathLst>
                  <a:path w="1114097" h="735724">
                    <a:moveTo>
                      <a:pt x="0" y="0"/>
                    </a:moveTo>
                    <a:lnTo>
                      <a:pt x="609600" y="0"/>
                    </a:lnTo>
                    <a:lnTo>
                      <a:pt x="1114097" y="735724"/>
                    </a:lnTo>
                  </a:path>
                </a:pathLst>
              </a:custGeom>
              <a:noFill/>
              <a:ln w="12700">
                <a:solidFill>
                  <a:schemeClr val="tx1"/>
                </a:solidFill>
              </a:ln>
            </p:spPr>
            <p:style>
              <a:lnRef idx="0">
                <a:schemeClr val="accent1"/>
              </a:lnRef>
              <a:fillRef idx="1">
                <a:schemeClr val="accent1"/>
              </a:fillRef>
              <a:effectRef idx="0">
                <a:srgbClr val="000000"/>
              </a:effectRef>
              <a:fontRef idx="minor">
                <a:schemeClr val="bg1"/>
              </a:fontRef>
            </p:style>
            <p:txBody>
              <a:bodyPr rtlCol="0" anchor="ctr"/>
              <a:lstStyle/>
              <a:p>
                <a:pPr algn="ctr"/>
                <a:endParaRPr lang="en-UA" dirty="0">
                  <a:latin typeface="Aptos Light" panose="020B0004020202020204" pitchFamily="34" charset="0"/>
                </a:endParaRPr>
              </a:p>
            </p:txBody>
          </p:sp>
          <p:grpSp>
            <p:nvGrpSpPr>
              <p:cNvPr id="14" name="Group 13">
                <a:extLst>
                  <a:ext uri="{FF2B5EF4-FFF2-40B4-BE49-F238E27FC236}">
                    <a16:creationId xmlns:a16="http://schemas.microsoft.com/office/drawing/2014/main" id="{243E3ADF-DC21-554A-8700-783D72893BF9}"/>
                  </a:ext>
                </a:extLst>
              </p:cNvPr>
              <p:cNvGrpSpPr/>
              <p:nvPr/>
            </p:nvGrpSpPr>
            <p:grpSpPr>
              <a:xfrm>
                <a:off x="4523760" y="3772576"/>
                <a:ext cx="3139218" cy="0"/>
                <a:chOff x="4523760" y="3772576"/>
                <a:chExt cx="3139218" cy="0"/>
              </a:xfrm>
            </p:grpSpPr>
            <p:cxnSp>
              <p:nvCxnSpPr>
                <p:cNvPr id="15" name="Straight Connector 14">
                  <a:extLst>
                    <a:ext uri="{FF2B5EF4-FFF2-40B4-BE49-F238E27FC236}">
                      <a16:creationId xmlns:a16="http://schemas.microsoft.com/office/drawing/2014/main" id="{EA01B305-7F11-B942-990C-C814D94EF69B}"/>
                    </a:ext>
                  </a:extLst>
                </p:cNvPr>
                <p:cNvCxnSpPr>
                  <a:cxnSpLocks/>
                </p:cNvCxnSpPr>
                <p:nvPr/>
              </p:nvCxnSpPr>
              <p:spPr>
                <a:xfrm flipH="1">
                  <a:off x="4523760"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cxnSp>
              <p:nvCxnSpPr>
                <p:cNvPr id="16" name="Straight Connector 15">
                  <a:extLst>
                    <a:ext uri="{FF2B5EF4-FFF2-40B4-BE49-F238E27FC236}">
                      <a16:creationId xmlns:a16="http://schemas.microsoft.com/office/drawing/2014/main" id="{7573937A-7329-6A44-A5E0-6054923AD210}"/>
                    </a:ext>
                  </a:extLst>
                </p:cNvPr>
                <p:cNvCxnSpPr>
                  <a:cxnSpLocks/>
                </p:cNvCxnSpPr>
                <p:nvPr/>
              </p:nvCxnSpPr>
              <p:spPr>
                <a:xfrm flipH="1">
                  <a:off x="7166815" y="3772576"/>
                  <a:ext cx="496163" cy="0"/>
                </a:xfrm>
                <a:prstGeom prst="line">
                  <a:avLst/>
                </a:prstGeom>
                <a:noFill/>
                <a:ln w="12700">
                  <a:solidFill>
                    <a:schemeClr val="tx1"/>
                  </a:solidFill>
                </a:ln>
              </p:spPr>
              <p:style>
                <a:lnRef idx="0">
                  <a:schemeClr val="accent1"/>
                </a:lnRef>
                <a:fillRef idx="1">
                  <a:schemeClr val="accent1"/>
                </a:fillRef>
                <a:effectRef idx="0">
                  <a:srgbClr val="000000"/>
                </a:effectRef>
                <a:fontRef idx="minor">
                  <a:schemeClr val="bg1"/>
                </a:fontRef>
              </p:style>
            </p:cxnSp>
          </p:grpSp>
        </p:grpSp>
      </p:grpSp>
      <p:sp>
        <p:nvSpPr>
          <p:cNvPr id="19" name="Text Placeholder 3">
            <a:extLst>
              <a:ext uri="{FF2B5EF4-FFF2-40B4-BE49-F238E27FC236}">
                <a16:creationId xmlns:a16="http://schemas.microsoft.com/office/drawing/2014/main" id="{32194EF1-9713-B545-A686-F6233D0C83CB}"/>
              </a:ext>
            </a:extLst>
          </p:cNvPr>
          <p:cNvSpPr>
            <a:spLocks noGrp="1"/>
          </p:cNvSpPr>
          <p:nvPr>
            <p:ph type="body" sz="quarter" idx="14" hasCustomPrompt="1"/>
          </p:nvPr>
        </p:nvSpPr>
        <p:spPr>
          <a:xfrm>
            <a:off x="1326515" y="2011680"/>
            <a:ext cx="2651760" cy="914400"/>
          </a:xfrm>
        </p:spPr>
        <p:txBody>
          <a:bodyPr>
            <a:noAutofit/>
          </a:bodyPr>
          <a:lstStyle>
            <a:lvl1pPr marL="0" indent="0" algn="r">
              <a:spcBef>
                <a:spcPts val="0"/>
              </a:spcBef>
              <a:buFontTx/>
              <a:buNone/>
              <a:defRPr sz="1600" b="1">
                <a:latin typeface="Aptos Light" panose="020B0004020202020204" pitchFamily="34" charset="0"/>
              </a:defRPr>
            </a:lvl1pPr>
            <a:lvl2pPr marL="0" indent="0" algn="r">
              <a:spcBef>
                <a:spcPts val="0"/>
              </a:spcBef>
              <a:buFontTx/>
              <a:buNone/>
              <a:defRPr sz="1400">
                <a:latin typeface="Aptos Light" panose="020B0004020202020204" pitchFamily="34" charset="0"/>
              </a:defRPr>
            </a:lvl2pPr>
            <a:lvl3pPr marL="0" indent="0" algn="r">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20" name="Text Placeholder 3">
            <a:extLst>
              <a:ext uri="{FF2B5EF4-FFF2-40B4-BE49-F238E27FC236}">
                <a16:creationId xmlns:a16="http://schemas.microsoft.com/office/drawing/2014/main" id="{76D6238E-7EFF-1944-B782-00E6D63FCA78}"/>
              </a:ext>
            </a:extLst>
          </p:cNvPr>
          <p:cNvSpPr>
            <a:spLocks noGrp="1"/>
          </p:cNvSpPr>
          <p:nvPr>
            <p:ph type="body" sz="quarter" idx="15" hasCustomPrompt="1"/>
          </p:nvPr>
        </p:nvSpPr>
        <p:spPr>
          <a:xfrm>
            <a:off x="1310456" y="3501656"/>
            <a:ext cx="2651760" cy="914400"/>
          </a:xfrm>
        </p:spPr>
        <p:txBody>
          <a:bodyPr>
            <a:noAutofit/>
          </a:bodyPr>
          <a:lstStyle>
            <a:lvl1pPr marL="0" indent="0" algn="r">
              <a:spcBef>
                <a:spcPts val="0"/>
              </a:spcBef>
              <a:buFontTx/>
              <a:buNone/>
              <a:defRPr sz="1600" b="1">
                <a:latin typeface="Aptos Light" panose="020B0004020202020204" pitchFamily="34" charset="0"/>
              </a:defRPr>
            </a:lvl1pPr>
            <a:lvl2pPr marL="0" indent="0" algn="r">
              <a:spcBef>
                <a:spcPts val="0"/>
              </a:spcBef>
              <a:buFontTx/>
              <a:buNone/>
              <a:defRPr sz="1400">
                <a:latin typeface="Aptos Light" panose="020B0004020202020204" pitchFamily="34" charset="0"/>
              </a:defRPr>
            </a:lvl2pPr>
            <a:lvl3pPr marL="0" indent="0" algn="r">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21" name="Text Placeholder 3">
            <a:extLst>
              <a:ext uri="{FF2B5EF4-FFF2-40B4-BE49-F238E27FC236}">
                <a16:creationId xmlns:a16="http://schemas.microsoft.com/office/drawing/2014/main" id="{B0F906E1-AFB2-3342-9AEE-5D9D3825D059}"/>
              </a:ext>
            </a:extLst>
          </p:cNvPr>
          <p:cNvSpPr>
            <a:spLocks noGrp="1"/>
          </p:cNvSpPr>
          <p:nvPr>
            <p:ph type="body" sz="quarter" idx="16" hasCustomPrompt="1"/>
          </p:nvPr>
        </p:nvSpPr>
        <p:spPr>
          <a:xfrm>
            <a:off x="1310456" y="4991632"/>
            <a:ext cx="2651760" cy="914400"/>
          </a:xfrm>
        </p:spPr>
        <p:txBody>
          <a:bodyPr>
            <a:noAutofit/>
          </a:bodyPr>
          <a:lstStyle>
            <a:lvl1pPr marL="0" indent="0" algn="r">
              <a:spcBef>
                <a:spcPts val="0"/>
              </a:spcBef>
              <a:buFontTx/>
              <a:buNone/>
              <a:defRPr sz="1600" b="1">
                <a:latin typeface="Aptos Light" panose="020B0004020202020204" pitchFamily="34" charset="0"/>
              </a:defRPr>
            </a:lvl1pPr>
            <a:lvl2pPr marL="0" indent="0" algn="r">
              <a:spcBef>
                <a:spcPts val="0"/>
              </a:spcBef>
              <a:buFontTx/>
              <a:buNone/>
              <a:defRPr sz="1400">
                <a:latin typeface="Aptos Light" panose="020B0004020202020204" pitchFamily="34" charset="0"/>
              </a:defRPr>
            </a:lvl2pPr>
            <a:lvl3pPr marL="0" indent="0" algn="r">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22" name="Text Placeholder 3">
            <a:extLst>
              <a:ext uri="{FF2B5EF4-FFF2-40B4-BE49-F238E27FC236}">
                <a16:creationId xmlns:a16="http://schemas.microsoft.com/office/drawing/2014/main" id="{6F22C132-DC15-354D-A2CF-2709D58EC79E}"/>
              </a:ext>
            </a:extLst>
          </p:cNvPr>
          <p:cNvSpPr>
            <a:spLocks noGrp="1"/>
          </p:cNvSpPr>
          <p:nvPr>
            <p:ph type="body" sz="quarter" idx="17" hasCustomPrompt="1"/>
          </p:nvPr>
        </p:nvSpPr>
        <p:spPr>
          <a:xfrm>
            <a:off x="8281591" y="2011680"/>
            <a:ext cx="2651760" cy="914400"/>
          </a:xfrm>
        </p:spPr>
        <p:txBody>
          <a:bodyPr>
            <a:noAutofit/>
          </a:bodyPr>
          <a:lstStyle>
            <a:lvl1pPr marL="0" indent="0" algn="l">
              <a:spcBef>
                <a:spcPts val="0"/>
              </a:spcBef>
              <a:buFontTx/>
              <a:buNone/>
              <a:defRPr sz="1600" b="1">
                <a:latin typeface="Aptos Light" panose="020B0004020202020204" pitchFamily="34" charset="0"/>
              </a:defRPr>
            </a:lvl1pPr>
            <a:lvl2pPr marL="0" indent="0" algn="l">
              <a:spcBef>
                <a:spcPts val="0"/>
              </a:spcBef>
              <a:buFontTx/>
              <a:buNone/>
              <a:defRPr sz="1400">
                <a:latin typeface="Aptos Light" panose="020B0004020202020204" pitchFamily="34" charset="0"/>
              </a:defRPr>
            </a:lvl2pPr>
            <a:lvl3pPr marL="0" indent="0" algn="l">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23" name="Text Placeholder 3">
            <a:extLst>
              <a:ext uri="{FF2B5EF4-FFF2-40B4-BE49-F238E27FC236}">
                <a16:creationId xmlns:a16="http://schemas.microsoft.com/office/drawing/2014/main" id="{3DDB394F-E1C7-9246-982F-9B98213F2451}"/>
              </a:ext>
            </a:extLst>
          </p:cNvPr>
          <p:cNvSpPr>
            <a:spLocks noGrp="1"/>
          </p:cNvSpPr>
          <p:nvPr>
            <p:ph type="body" sz="quarter" idx="18" hasCustomPrompt="1"/>
          </p:nvPr>
        </p:nvSpPr>
        <p:spPr>
          <a:xfrm>
            <a:off x="8265532" y="3501656"/>
            <a:ext cx="2651760" cy="914400"/>
          </a:xfrm>
        </p:spPr>
        <p:txBody>
          <a:bodyPr>
            <a:noAutofit/>
          </a:bodyPr>
          <a:lstStyle>
            <a:lvl1pPr marL="0" indent="0" algn="l">
              <a:spcBef>
                <a:spcPts val="0"/>
              </a:spcBef>
              <a:buFontTx/>
              <a:buNone/>
              <a:defRPr sz="1600" b="1">
                <a:latin typeface="Aptos Light" panose="020B0004020202020204" pitchFamily="34" charset="0"/>
              </a:defRPr>
            </a:lvl1pPr>
            <a:lvl2pPr marL="0" indent="0" algn="l">
              <a:spcBef>
                <a:spcPts val="0"/>
              </a:spcBef>
              <a:buFontTx/>
              <a:buNone/>
              <a:defRPr sz="1400">
                <a:latin typeface="Aptos Light" panose="020B0004020202020204" pitchFamily="34" charset="0"/>
              </a:defRPr>
            </a:lvl2pPr>
            <a:lvl3pPr marL="0" indent="0" algn="l">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24" name="Text Placeholder 3">
            <a:extLst>
              <a:ext uri="{FF2B5EF4-FFF2-40B4-BE49-F238E27FC236}">
                <a16:creationId xmlns:a16="http://schemas.microsoft.com/office/drawing/2014/main" id="{C234B5C4-1230-8C4E-AD1C-1CBA6628DF9E}"/>
              </a:ext>
            </a:extLst>
          </p:cNvPr>
          <p:cNvSpPr>
            <a:spLocks noGrp="1"/>
          </p:cNvSpPr>
          <p:nvPr>
            <p:ph type="body" sz="quarter" idx="19" hasCustomPrompt="1"/>
          </p:nvPr>
        </p:nvSpPr>
        <p:spPr>
          <a:xfrm>
            <a:off x="8265532" y="4991632"/>
            <a:ext cx="2651760" cy="914400"/>
          </a:xfrm>
        </p:spPr>
        <p:txBody>
          <a:bodyPr>
            <a:noAutofit/>
          </a:bodyPr>
          <a:lstStyle>
            <a:lvl1pPr marL="0" indent="0" algn="l">
              <a:spcBef>
                <a:spcPts val="0"/>
              </a:spcBef>
              <a:buFontTx/>
              <a:buNone/>
              <a:defRPr sz="1600" b="1">
                <a:latin typeface="Aptos Light" panose="020B0004020202020204" pitchFamily="34" charset="0"/>
              </a:defRPr>
            </a:lvl1pPr>
            <a:lvl2pPr marL="0" indent="0" algn="l">
              <a:spcBef>
                <a:spcPts val="0"/>
              </a:spcBef>
              <a:buFontTx/>
              <a:buNone/>
              <a:defRPr sz="1400">
                <a:latin typeface="Aptos Light" panose="020B0004020202020204" pitchFamily="34" charset="0"/>
              </a:defRPr>
            </a:lvl2pPr>
            <a:lvl3pPr marL="0" indent="0" algn="l">
              <a:spcBef>
                <a:spcPts val="0"/>
              </a:spcBef>
              <a:buFontTx/>
              <a:buNone/>
              <a:defRPr sz="1400">
                <a:latin typeface="Aptos Light" panose="020B0004020202020204" pitchFamily="34" charset="0"/>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a:p>
            <a:pPr lvl="2"/>
            <a:r>
              <a:rPr lang="en-US" dirty="0"/>
              <a:t>Third level</a:t>
            </a:r>
          </a:p>
        </p:txBody>
      </p:sp>
      <p:sp>
        <p:nvSpPr>
          <p:cNvPr id="25" name="Text Placeholder 3">
            <a:extLst>
              <a:ext uri="{FF2B5EF4-FFF2-40B4-BE49-F238E27FC236}">
                <a16:creationId xmlns:a16="http://schemas.microsoft.com/office/drawing/2014/main" id="{E5E72B16-C9CB-364D-87B5-41808627C99A}"/>
              </a:ext>
            </a:extLst>
          </p:cNvPr>
          <p:cNvSpPr>
            <a:spLocks noGrp="1"/>
          </p:cNvSpPr>
          <p:nvPr>
            <p:ph type="body" sz="quarter" idx="20" hasCustomPrompt="1"/>
          </p:nvPr>
        </p:nvSpPr>
        <p:spPr>
          <a:xfrm>
            <a:off x="5414262" y="3429716"/>
            <a:ext cx="1370015" cy="914400"/>
          </a:xfrm>
        </p:spPr>
        <p:txBody>
          <a:bodyPr anchor="ctr" anchorCtr="0">
            <a:noAutofit/>
          </a:bodyPr>
          <a:lstStyle>
            <a:lvl1pPr marL="0" indent="0" algn="ctr">
              <a:spcBef>
                <a:spcPts val="0"/>
              </a:spcBef>
              <a:buFontTx/>
              <a:buNone/>
              <a:defRPr sz="1600" b="1">
                <a:solidFill>
                  <a:schemeClr val="bg1"/>
                </a:solidFill>
                <a:latin typeface="Aptos Light" panose="020B0004020202020204" pitchFamily="34" charset="0"/>
              </a:defRPr>
            </a:lvl1pPr>
            <a:lvl2pPr marL="0" indent="0" algn="ctr">
              <a:spcBef>
                <a:spcPts val="0"/>
              </a:spcBef>
              <a:buFontTx/>
              <a:buNone/>
              <a:defRPr sz="1400">
                <a:solidFill>
                  <a:schemeClr val="bg1"/>
                </a:solidFill>
                <a:latin typeface="Aptos Light" panose="020B0004020202020204" pitchFamily="34" charset="0"/>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a:p>
            <a:pPr lvl="1"/>
            <a:r>
              <a:rPr lang="en-US" dirty="0"/>
              <a:t>Second level</a:t>
            </a:r>
          </a:p>
        </p:txBody>
      </p:sp>
      <p:sp>
        <p:nvSpPr>
          <p:cNvPr id="26" name="Text Placeholder 3">
            <a:extLst>
              <a:ext uri="{FF2B5EF4-FFF2-40B4-BE49-F238E27FC236}">
                <a16:creationId xmlns:a16="http://schemas.microsoft.com/office/drawing/2014/main" id="{987FC7CF-BBAC-484D-8F40-A8B0E9643121}"/>
              </a:ext>
            </a:extLst>
          </p:cNvPr>
          <p:cNvSpPr>
            <a:spLocks noGrp="1"/>
          </p:cNvSpPr>
          <p:nvPr>
            <p:ph type="body" sz="quarter" idx="21" hasCustomPrompt="1"/>
          </p:nvPr>
        </p:nvSpPr>
        <p:spPr>
          <a:xfrm>
            <a:off x="4795292" y="1485320"/>
            <a:ext cx="2601416" cy="526236"/>
          </a:xfrm>
        </p:spPr>
        <p:txBody>
          <a:bodyPr anchor="ctr" anchorCtr="0">
            <a:noAutofit/>
          </a:bodyPr>
          <a:lstStyle>
            <a:lvl1pPr marL="0" indent="0" algn="ctr">
              <a:spcBef>
                <a:spcPts val="0"/>
              </a:spcBef>
              <a:buFontTx/>
              <a:buNone/>
              <a:defRPr sz="1600" b="1">
                <a:solidFill>
                  <a:schemeClr val="tx1"/>
                </a:solidFill>
                <a:latin typeface="Aptos Light" panose="020B0004020202020204" pitchFamily="34" charset="0"/>
              </a:defRPr>
            </a:lvl1pPr>
            <a:lvl2pPr marL="0" indent="0" algn="ctr">
              <a:spcBef>
                <a:spcPts val="0"/>
              </a:spcBef>
              <a:buFontTx/>
              <a:buNone/>
              <a:defRPr sz="1400">
                <a:solidFill>
                  <a:schemeClr val="tx1"/>
                </a:solidFill>
              </a:defRPr>
            </a:lvl2pPr>
            <a:lvl3pPr marL="0" indent="0" algn="l">
              <a:spcBef>
                <a:spcPts val="0"/>
              </a:spcBef>
              <a:buFontTx/>
              <a:buNone/>
              <a:defRPr sz="1400">
                <a:solidFill>
                  <a:schemeClr val="bg1"/>
                </a:solidFill>
              </a:defRPr>
            </a:lvl3pPr>
            <a:lvl4pPr marL="0" indent="0">
              <a:spcBef>
                <a:spcPts val="0"/>
              </a:spcBef>
              <a:buFontTx/>
              <a:buNone/>
              <a:defRPr sz="1400"/>
            </a:lvl4pPr>
            <a:lvl5pPr marL="0" indent="0">
              <a:spcBef>
                <a:spcPts val="0"/>
              </a:spcBef>
              <a:buFontTx/>
              <a:buNone/>
              <a:defRPr sz="1400"/>
            </a:lvl5pPr>
            <a:lvl6pPr marL="0" indent="0">
              <a:spcBef>
                <a:spcPts val="0"/>
              </a:spcBef>
              <a:buFontTx/>
              <a:buNone/>
              <a:defRPr sz="1400"/>
            </a:lvl6pPr>
            <a:lvl7pPr marL="0" indent="0">
              <a:spcBef>
                <a:spcPts val="0"/>
              </a:spcBef>
              <a:buFontTx/>
              <a:buNone/>
              <a:defRPr sz="1400"/>
            </a:lvl7pPr>
            <a:lvl8pPr marL="0" indent="0">
              <a:spcBef>
                <a:spcPts val="0"/>
              </a:spcBef>
              <a:buFontTx/>
              <a:buNone/>
              <a:defRPr sz="1400"/>
            </a:lvl8pPr>
            <a:lvl9pPr marL="0" indent="0">
              <a:spcBef>
                <a:spcPts val="0"/>
              </a:spcBef>
              <a:buFontTx/>
              <a:buNone/>
              <a:defRPr sz="1400"/>
            </a:lvl9pPr>
          </a:lstStyle>
          <a:p>
            <a:pPr lvl="0"/>
            <a:r>
              <a:rPr lang="en-US" dirty="0"/>
              <a:t>[Section title]</a:t>
            </a:r>
          </a:p>
        </p:txBody>
      </p:sp>
    </p:spTree>
    <p:extLst>
      <p:ext uri="{BB962C8B-B14F-4D97-AF65-F5344CB8AC3E}">
        <p14:creationId xmlns:p14="http://schemas.microsoft.com/office/powerpoint/2010/main" val="79179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ck and Sand spli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D903699-153C-AD47-95F6-16E2B30162AA}"/>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32" name="Freeform 31">
            <a:extLst>
              <a:ext uri="{FF2B5EF4-FFF2-40B4-BE49-F238E27FC236}">
                <a16:creationId xmlns:a16="http://schemas.microsoft.com/office/drawing/2014/main" id="{136403A3-D4C5-E84F-8B96-DE5D6AE3517C}"/>
              </a:ext>
            </a:extLst>
          </p:cNvPr>
          <p:cNvSpPr/>
          <p:nvPr userDrawn="1"/>
        </p:nvSpPr>
        <p:spPr>
          <a:xfrm>
            <a:off x="7308866" y="1434775"/>
            <a:ext cx="4409647" cy="4749057"/>
          </a:xfrm>
          <a:custGeom>
            <a:avLst/>
            <a:gdLst>
              <a:gd name="connsiteX0" fmla="*/ 0 w 4409647"/>
              <a:gd name="connsiteY0" fmla="*/ 0 h 4749057"/>
              <a:gd name="connsiteX1" fmla="*/ 3702744 w 4409647"/>
              <a:gd name="connsiteY1" fmla="*/ 0 h 4749057"/>
              <a:gd name="connsiteX2" fmla="*/ 3703129 w 4409647"/>
              <a:gd name="connsiteY2" fmla="*/ 1391 h 4749057"/>
              <a:gd name="connsiteX3" fmla="*/ 4409647 w 4409647"/>
              <a:gd name="connsiteY3" fmla="*/ 1391 h 4749057"/>
              <a:gd name="connsiteX4" fmla="*/ 4409647 w 4409647"/>
              <a:gd name="connsiteY4" fmla="*/ 4749057 h 4749057"/>
              <a:gd name="connsiteX5" fmla="*/ 3599008 w 4409647"/>
              <a:gd name="connsiteY5" fmla="*/ 4749057 h 4749057"/>
              <a:gd name="connsiteX6" fmla="*/ 3599008 w 4409647"/>
              <a:gd name="connsiteY6" fmla="*/ 4749049 h 4749057"/>
              <a:gd name="connsiteX7" fmla="*/ 0 w 4409647"/>
              <a:gd name="connsiteY7" fmla="*/ 4749049 h 4749057"/>
              <a:gd name="connsiteX8" fmla="*/ 657529 w 4409647"/>
              <a:gd name="connsiteY8" fmla="*/ 2374525 h 474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09647" h="4749057">
                <a:moveTo>
                  <a:pt x="0" y="0"/>
                </a:moveTo>
                <a:lnTo>
                  <a:pt x="3702744" y="0"/>
                </a:lnTo>
                <a:lnTo>
                  <a:pt x="3703129" y="1391"/>
                </a:lnTo>
                <a:lnTo>
                  <a:pt x="4409647" y="1391"/>
                </a:lnTo>
                <a:lnTo>
                  <a:pt x="4409647" y="4749057"/>
                </a:lnTo>
                <a:lnTo>
                  <a:pt x="3599008" y="4749057"/>
                </a:lnTo>
                <a:lnTo>
                  <a:pt x="3599008" y="4749049"/>
                </a:lnTo>
                <a:lnTo>
                  <a:pt x="0" y="4749049"/>
                </a:lnTo>
                <a:lnTo>
                  <a:pt x="657529" y="2374525"/>
                </a:lnTo>
                <a:close/>
              </a:path>
            </a:pathLst>
          </a:custGeom>
          <a:solidFill>
            <a:schemeClr val="bg2"/>
          </a:solidFill>
          <a:ln>
            <a:noFill/>
          </a:ln>
        </p:spPr>
        <p:style>
          <a:lnRef idx="0">
            <a:schemeClr val="accent1"/>
          </a:lnRef>
          <a:fillRef idx="1">
            <a:schemeClr val="accent1"/>
          </a:fillRef>
          <a:effectRef idx="0">
            <a:srgbClr val="000000"/>
          </a:effectRef>
          <a:fontRef idx="minor">
            <a:schemeClr val="bg1"/>
          </a:fontRef>
        </p:style>
        <p:txBody>
          <a:bodyPr wrap="square" rtlCol="0" anchor="ctr">
            <a:noAutofit/>
          </a:bodyPr>
          <a:lstStyle/>
          <a:p>
            <a:pPr algn="ctr">
              <a:lnSpc>
                <a:spcPct val="100000"/>
              </a:lnSpc>
            </a:pPr>
            <a:endParaRPr lang="en-US" sz="1800" dirty="0">
              <a:latin typeface="Aptos Light" panose="020B0004020202020204" pitchFamily="34" charset="0"/>
            </a:endParaRPr>
          </a:p>
        </p:txBody>
      </p:sp>
      <p:sp>
        <p:nvSpPr>
          <p:cNvPr id="33" name="Pentagon 32">
            <a:extLst>
              <a:ext uri="{FF2B5EF4-FFF2-40B4-BE49-F238E27FC236}">
                <a16:creationId xmlns:a16="http://schemas.microsoft.com/office/drawing/2014/main" id="{754B9373-6DD7-4342-A7CF-94901BAE2421}"/>
              </a:ext>
            </a:extLst>
          </p:cNvPr>
          <p:cNvSpPr/>
          <p:nvPr userDrawn="1"/>
        </p:nvSpPr>
        <p:spPr>
          <a:xfrm>
            <a:off x="365760" y="1434775"/>
            <a:ext cx="8138024" cy="4749049"/>
          </a:xfrm>
          <a:prstGeom prst="homePlate">
            <a:avLst>
              <a:gd name="adj" fmla="val 14796"/>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34" name="Content Placeholder 3">
            <a:extLst>
              <a:ext uri="{FF2B5EF4-FFF2-40B4-BE49-F238E27FC236}">
                <a16:creationId xmlns:a16="http://schemas.microsoft.com/office/drawing/2014/main" id="{F1FA6CEB-34D4-A847-BF61-190089B39F92}"/>
              </a:ext>
            </a:extLst>
          </p:cNvPr>
          <p:cNvSpPr>
            <a:spLocks noGrp="1"/>
          </p:cNvSpPr>
          <p:nvPr>
            <p:ph sz="quarter" idx="14"/>
          </p:nvPr>
        </p:nvSpPr>
        <p:spPr>
          <a:xfrm>
            <a:off x="8794412" y="2057400"/>
            <a:ext cx="2633472" cy="3740255"/>
          </a:xfrm>
        </p:spPr>
        <p:txBody>
          <a:bodyPr>
            <a:normAutofit/>
          </a:bodyPr>
          <a:lstStyle>
            <a:lvl1pPr>
              <a:defRPr sz="1600">
                <a:latin typeface="Aptos Light" panose="020B0004020202020204" pitchFamily="34" charset="0"/>
              </a:defRPr>
            </a:lvl1pPr>
            <a:lvl2pPr>
              <a:defRPr sz="1600">
                <a:latin typeface="Aptos Light" panose="020B0004020202020204" pitchFamily="34" charset="0"/>
              </a:defRPr>
            </a:lvl2pPr>
            <a:lvl3pPr>
              <a:defRPr sz="1600">
                <a:latin typeface="Aptos Light" panose="020B0004020202020204" pitchFamily="34" charset="0"/>
              </a:defRPr>
            </a:lvl3pPr>
            <a:lvl4pPr>
              <a:defRPr sz="1600">
                <a:latin typeface="Aptos Light" panose="020B0004020202020204" pitchFamily="34" charset="0"/>
              </a:defRPr>
            </a:lvl4pPr>
            <a:lvl5pPr>
              <a:defRPr sz="1600">
                <a:latin typeface="Aptos Light" panose="020B00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CB09CFE8-20C6-F140-A80A-4DC505D8D0F1}"/>
              </a:ext>
            </a:extLst>
          </p:cNvPr>
          <p:cNvSpPr>
            <a:spLocks noGrp="1"/>
          </p:cNvSpPr>
          <p:nvPr>
            <p:ph sz="half" idx="1"/>
          </p:nvPr>
        </p:nvSpPr>
        <p:spPr>
          <a:xfrm>
            <a:off x="849854" y="2002895"/>
            <a:ext cx="5425440" cy="3794760"/>
          </a:xfrm>
        </p:spPr>
        <p:txBody>
          <a:bodyPr/>
          <a:lstStyle>
            <a:lvl1pPr>
              <a:defRPr>
                <a:solidFill>
                  <a:schemeClr val="bg1"/>
                </a:solidFill>
                <a:latin typeface="Aptos Light" panose="020B0004020202020204" pitchFamily="34" charset="0"/>
              </a:defRPr>
            </a:lvl1pPr>
            <a:lvl2pPr>
              <a:defRPr>
                <a:solidFill>
                  <a:schemeClr val="bg1"/>
                </a:solidFill>
                <a:latin typeface="Aptos Light" panose="020B0004020202020204" pitchFamily="34" charset="0"/>
              </a:defRPr>
            </a:lvl2pPr>
            <a:lvl3pPr>
              <a:defRPr>
                <a:solidFill>
                  <a:schemeClr val="bg1"/>
                </a:solidFill>
                <a:latin typeface="Aptos Light" panose="020B0004020202020204" pitchFamily="34" charset="0"/>
              </a:defRPr>
            </a:lvl3pPr>
            <a:lvl4pPr>
              <a:defRPr>
                <a:solidFill>
                  <a:schemeClr val="bg1"/>
                </a:solidFill>
                <a:latin typeface="Aptos Light" panose="020B0004020202020204" pitchFamily="34" charset="0"/>
              </a:defRPr>
            </a:lvl4pPr>
            <a:lvl5pPr>
              <a:defRPr>
                <a:solidFill>
                  <a:schemeClr val="bg1"/>
                </a:solidFill>
                <a:latin typeface="Aptos Light" panose="020B00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78852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userDrawn="1">
          <p15:clr>
            <a:srgbClr val="FBAE40"/>
          </p15:clr>
        </p15:guide>
        <p15:guide id="2" pos="2506" userDrawn="1">
          <p15:clr>
            <a:srgbClr val="FBAE40"/>
          </p15:clr>
        </p15:guide>
        <p15:guide id="3" orient="horz" pos="1152" userDrawn="1">
          <p15:clr>
            <a:srgbClr val="FBAE40"/>
          </p15:clr>
        </p15:guide>
        <p15:guide id="4" orient="horz" pos="3832" userDrawn="1">
          <p15:clr>
            <a:srgbClr val="FBAE40"/>
          </p15:clr>
        </p15:guide>
        <p15:guide id="5" orient="horz" pos="4148" userDrawn="1">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tatement and Photo">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365760"/>
            <a:ext cx="4114800" cy="2560320"/>
          </a:xfrm>
          <a:solidFill>
            <a:srgbClr val="006E74"/>
          </a:solidFill>
        </p:spPr>
        <p:txBody>
          <a:bodyPr lIns="182880" tIns="182880" rIns="182880" bIns="182880">
            <a:noAutofit/>
          </a:bodyPr>
          <a:lstStyle>
            <a:lvl1pPr marL="0" indent="0">
              <a:lnSpc>
                <a:spcPct val="90000"/>
              </a:lnSpc>
              <a:spcBef>
                <a:spcPts val="0"/>
              </a:spcBef>
              <a:buNone/>
              <a:defRPr sz="32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a:solidFill>
                  <a:schemeClr val="bg1"/>
                </a:solidFill>
                <a:latin typeface="Aptos Light" panose="020B0004020202020204" pitchFamily="34" charset="0"/>
              </a:defRPr>
            </a:lvl2pPr>
            <a:lvl3pPr marL="365760">
              <a:defRPr>
                <a:solidFill>
                  <a:schemeClr val="bg1"/>
                </a:solidFill>
                <a:latin typeface="Aptos Light" panose="020B0004020202020204" pitchFamily="34" charset="0"/>
              </a:defRPr>
            </a:lvl3pPr>
            <a:lvl4pPr marL="548640">
              <a:defRPr>
                <a:solidFill>
                  <a:schemeClr val="bg1"/>
                </a:solidFill>
                <a:latin typeface="Aptos Light" panose="020B0004020202020204" pitchFamily="34" charset="0"/>
              </a:defRPr>
            </a:lvl4pPr>
            <a:lvl5pPr marL="731520">
              <a:defRPr>
                <a:solidFill>
                  <a:schemeClr val="bg1"/>
                </a:solidFill>
                <a:latin typeface="Aptos Light" panose="020B0004020202020204" pitchFamily="34" charset="0"/>
              </a:defRPr>
            </a:lvl5pPr>
            <a:lvl6pPr marL="914400">
              <a:defRPr>
                <a:solidFill>
                  <a:schemeClr val="bg1"/>
                </a:solidFill>
              </a:defRPr>
            </a:lvl6pPr>
            <a:lvl7pPr marL="1097280">
              <a:defRPr>
                <a:solidFill>
                  <a:schemeClr val="bg1"/>
                </a:solidFill>
              </a:defRPr>
            </a:lvl7pPr>
            <a:lvl8pPr marL="1280160">
              <a:defRPr>
                <a:solidFill>
                  <a:schemeClr val="bg1"/>
                </a:solidFill>
              </a:defRPr>
            </a:lvl8pPr>
            <a:lvl9pPr marL="1463040">
              <a:defRPr>
                <a:solidFill>
                  <a:schemeClr val="bg1"/>
                </a:solidFill>
              </a:defRPr>
            </a:lvl9pPr>
          </a:lstStyle>
          <a:p>
            <a:pPr lvl="0"/>
            <a:r>
              <a:rPr lang="en-US" dirty="0"/>
              <a:t>[Statement]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Picture Placeholder 2">
            <a:extLst>
              <a:ext uri="{FF2B5EF4-FFF2-40B4-BE49-F238E27FC236}">
                <a16:creationId xmlns:a16="http://schemas.microsoft.com/office/drawing/2014/main" id="{918B9EB3-9DF0-FF4B-93BA-55630E773DD9}"/>
              </a:ext>
            </a:extLst>
          </p:cNvPr>
          <p:cNvSpPr>
            <a:spLocks noGrp="1"/>
          </p:cNvSpPr>
          <p:nvPr>
            <p:ph type="pic" sz="quarter" idx="13" hasCustomPrompt="1"/>
          </p:nvPr>
        </p:nvSpPr>
        <p:spPr>
          <a:xfrm>
            <a:off x="6245352" y="365760"/>
            <a:ext cx="5577840" cy="571754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Tree>
    <p:extLst>
      <p:ext uri="{BB962C8B-B14F-4D97-AF65-F5344CB8AC3E}">
        <p14:creationId xmlns:p14="http://schemas.microsoft.com/office/powerpoint/2010/main" val="4277834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744">
          <p15:clr>
            <a:srgbClr val="FBAE40"/>
          </p15:clr>
        </p15:guide>
        <p15:guide id="2" pos="3934">
          <p15:clr>
            <a:srgbClr val="FBAE40"/>
          </p15:clr>
        </p15:guide>
        <p15:guide id="3" orient="horz" pos="3832">
          <p15:clr>
            <a:srgbClr val="FBAE40"/>
          </p15:clr>
        </p15:guide>
        <p15:guide id="4" orient="horz" pos="1152">
          <p15:clr>
            <a:srgbClr val="FBAE40"/>
          </p15:clr>
        </p15:guide>
        <p15:guide id="5" orient="horz" pos="4148">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and Statement">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4" y="1828800"/>
            <a:ext cx="5184775" cy="320040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hasCustomPrompt="1"/>
          </p:nvPr>
        </p:nvSpPr>
        <p:spPr>
          <a:xfrm>
            <a:off x="6245352" y="1828800"/>
            <a:ext cx="5577840" cy="3200400"/>
          </a:xfrm>
        </p:spPr>
        <p:txBody>
          <a:bodyPr anchor="b" anchorCtr="0">
            <a:normAutofit/>
          </a:bodyPr>
          <a:lstStyle>
            <a:lvl1pPr marL="0" indent="0">
              <a:lnSpc>
                <a:spcPct val="90000"/>
              </a:lnSpc>
              <a:spcBef>
                <a:spcPts val="0"/>
              </a:spcBef>
              <a:buNone/>
              <a:defRPr sz="3600">
                <a:solidFill>
                  <a:schemeClr val="tx1"/>
                </a:solidFill>
                <a:latin typeface="Aptos Light" panose="020B0004020202020204" pitchFamily="34" charset="0"/>
              </a:defRPr>
            </a:lvl1pPr>
            <a:lvl2pPr marL="182880" indent="-182880">
              <a:spcBef>
                <a:spcPts val="1200"/>
              </a:spcBef>
              <a:buFont typeface="Arial" panose="020B0604020202020204" pitchFamily="34" charset="0"/>
              <a:buChar char="•"/>
              <a:defRPr sz="1800"/>
            </a:lvl2pPr>
            <a:lvl3pPr marL="365760">
              <a:defRPr sz="1800"/>
            </a:lvl3pPr>
            <a:lvl4pPr marL="548640">
              <a:defRPr sz="1800"/>
            </a:lvl4pPr>
            <a:lvl5pPr marL="731520">
              <a:defRPr sz="1800"/>
            </a:lvl5pPr>
            <a:lvl6pPr marL="914400">
              <a:defRPr sz="1800"/>
            </a:lvl6pPr>
            <a:lvl7pPr marL="1097280">
              <a:defRPr sz="1800"/>
            </a:lvl7pPr>
            <a:lvl8pPr marL="1280160">
              <a:defRPr sz="1800"/>
            </a:lvl8pPr>
            <a:lvl9pPr marL="1463040">
              <a:defRPr sz="1800"/>
            </a:lvl9pPr>
          </a:lstStyle>
          <a:p>
            <a:pPr lvl="0"/>
            <a:r>
              <a:rPr lang="en-US" dirty="0"/>
              <a:t>[Statement]</a:t>
            </a:r>
          </a:p>
        </p:txBody>
      </p:sp>
    </p:spTree>
    <p:extLst>
      <p:ext uri="{BB962C8B-B14F-4D97-AF65-F5344CB8AC3E}">
        <p14:creationId xmlns:p14="http://schemas.microsoft.com/office/powerpoint/2010/main" val="194663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userDrawn="1">
          <p15:clr>
            <a:srgbClr val="FBAE40"/>
          </p15:clr>
        </p15:guide>
        <p15:guide id="4" pos="3744" userDrawn="1">
          <p15:clr>
            <a:srgbClr val="FBAE40"/>
          </p15:clr>
        </p15:guide>
        <p15:guide id="7" orient="horz" pos="1152">
          <p15:clr>
            <a:srgbClr val="FBAE40"/>
          </p15:clr>
        </p15:guide>
        <p15:guide id="8" orient="horz" pos="3832">
          <p15:clr>
            <a:srgbClr val="FBAE40"/>
          </p15:clr>
        </p15:guide>
        <p15:guide id="9" orient="horz" pos="4148">
          <p15:clr>
            <a:srgbClr val="FBAE40"/>
          </p15:clr>
        </p15:guide>
        <p15:guide id="10" orient="horz" pos="3168" userDrawn="1">
          <p15:clr>
            <a:srgbClr val="FBAE40"/>
          </p15:clr>
        </p15:guide>
        <p15:guide id="11" pos="476" userDrawn="1">
          <p15:clr>
            <a:srgbClr val="FBAE4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Layout for Next step: Six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71CA1839-2459-D9A5-EBCE-0D164326CCA0}"/>
              </a:ext>
            </a:extLst>
          </p:cNvPr>
          <p:cNvCxnSpPr>
            <a:cxnSpLocks/>
            <a:stCxn id="14" idx="2"/>
            <a:endCxn id="20" idx="0"/>
          </p:cNvCxnSpPr>
          <p:nvPr userDrawn="1"/>
        </p:nvCxnSpPr>
        <p:spPr>
          <a:xfrm>
            <a:off x="5960745" y="782139"/>
            <a:ext cx="0" cy="3583418"/>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bg1"/>
          </a:fontRef>
        </p:style>
      </p:cxn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819015"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1828800"/>
            <a:ext cx="5184775" cy="3200400"/>
          </a:xfrm>
          <a:solidFill>
            <a:srgbClr val="D7E0E3"/>
          </a:solidFill>
        </p:spPr>
        <p:txBody>
          <a:bodyPr anchor="ctr" anchorCtr="0">
            <a:normAutofit/>
          </a:bodyPr>
          <a:lstStyle>
            <a:lvl1pPr marL="0" indent="0" algn="ctr">
              <a:buNone/>
              <a:defRPr sz="1200"/>
            </a:lvl1pPr>
          </a:lstStyle>
          <a:p>
            <a:r>
              <a:rPr lang="en-US" dirty="0"/>
              <a:t>[Click icon to insert photo]</a:t>
            </a:r>
          </a:p>
        </p:txBody>
      </p:sp>
      <p:sp>
        <p:nvSpPr>
          <p:cNvPr id="2" name="Text Placeholder 17">
            <a:extLst>
              <a:ext uri="{FF2B5EF4-FFF2-40B4-BE49-F238E27FC236}">
                <a16:creationId xmlns:a16="http://schemas.microsoft.com/office/drawing/2014/main" id="{475F19E3-F39C-5F0E-0007-39B3862E405C}"/>
              </a:ext>
            </a:extLst>
          </p:cNvPr>
          <p:cNvSpPr>
            <a:spLocks noGrp="1"/>
          </p:cNvSpPr>
          <p:nvPr>
            <p:ph type="body" sz="quarter" idx="41" hasCustomPrompt="1"/>
          </p:nvPr>
        </p:nvSpPr>
        <p:spPr>
          <a:xfrm>
            <a:off x="5673089" y="1166028"/>
            <a:ext cx="575311" cy="415993"/>
          </a:xfrm>
          <a:solidFill>
            <a:schemeClr val="bg1"/>
          </a:solidFill>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02</a:t>
            </a:r>
          </a:p>
        </p:txBody>
      </p:sp>
      <p:sp>
        <p:nvSpPr>
          <p:cNvPr id="3" name="Content Placeholder 3">
            <a:extLst>
              <a:ext uri="{FF2B5EF4-FFF2-40B4-BE49-F238E27FC236}">
                <a16:creationId xmlns:a16="http://schemas.microsoft.com/office/drawing/2014/main" id="{54D1037B-0C6F-45E8-C46C-92D44BBB6B5B}"/>
              </a:ext>
            </a:extLst>
          </p:cNvPr>
          <p:cNvSpPr>
            <a:spLocks noGrp="1"/>
          </p:cNvSpPr>
          <p:nvPr>
            <p:ph sz="half" idx="2" hasCustomPrompt="1"/>
          </p:nvPr>
        </p:nvSpPr>
        <p:spPr>
          <a:xfrm>
            <a:off x="6429375" y="1165719"/>
            <a:ext cx="5393499"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4" name="Content Placeholder 2">
            <a:extLst>
              <a:ext uri="{FF2B5EF4-FFF2-40B4-BE49-F238E27FC236}">
                <a16:creationId xmlns:a16="http://schemas.microsoft.com/office/drawing/2014/main" id="{E40AC114-FB7A-C7E2-DBF4-46903FC7F812}"/>
              </a:ext>
            </a:extLst>
          </p:cNvPr>
          <p:cNvSpPr>
            <a:spLocks noGrp="1"/>
          </p:cNvSpPr>
          <p:nvPr>
            <p:ph sz="half" idx="23" hasCustomPrompt="1"/>
          </p:nvPr>
        </p:nvSpPr>
        <p:spPr>
          <a:xfrm>
            <a:off x="365760" y="5314598"/>
            <a:ext cx="11457114" cy="526483"/>
          </a:xfrm>
        </p:spPr>
        <p:txBody>
          <a:bodyPr>
            <a:noAutofit/>
          </a:bodyPr>
          <a:lstStyle>
            <a:lvl1pPr marL="0" indent="0">
              <a:buFontTx/>
              <a:buNone/>
              <a:defRPr sz="14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Enter a sub-text here</a:t>
            </a:r>
          </a:p>
        </p:txBody>
      </p:sp>
      <p:sp>
        <p:nvSpPr>
          <p:cNvPr id="6" name="Content Placeholder 3">
            <a:extLst>
              <a:ext uri="{FF2B5EF4-FFF2-40B4-BE49-F238E27FC236}">
                <a16:creationId xmlns:a16="http://schemas.microsoft.com/office/drawing/2014/main" id="{2817E022-CF3B-55C4-CAF9-4A0BBB1AACF5}"/>
              </a:ext>
            </a:extLst>
          </p:cNvPr>
          <p:cNvSpPr>
            <a:spLocks noGrp="1"/>
          </p:cNvSpPr>
          <p:nvPr>
            <p:ph sz="half" idx="35" hasCustomPrompt="1"/>
          </p:nvPr>
        </p:nvSpPr>
        <p:spPr>
          <a:xfrm>
            <a:off x="6429375" y="1965678"/>
            <a:ext cx="5393499"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9" name="Content Placeholder 3">
            <a:extLst>
              <a:ext uri="{FF2B5EF4-FFF2-40B4-BE49-F238E27FC236}">
                <a16:creationId xmlns:a16="http://schemas.microsoft.com/office/drawing/2014/main" id="{D0845AFD-7AF0-6C7D-D843-F7A2BDC5D073}"/>
              </a:ext>
            </a:extLst>
          </p:cNvPr>
          <p:cNvSpPr>
            <a:spLocks noGrp="1"/>
          </p:cNvSpPr>
          <p:nvPr>
            <p:ph sz="half" idx="38" hasCustomPrompt="1"/>
          </p:nvPr>
        </p:nvSpPr>
        <p:spPr>
          <a:xfrm>
            <a:off x="6429375" y="2765637"/>
            <a:ext cx="5393499"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12" name="Text Placeholder 17">
            <a:extLst>
              <a:ext uri="{FF2B5EF4-FFF2-40B4-BE49-F238E27FC236}">
                <a16:creationId xmlns:a16="http://schemas.microsoft.com/office/drawing/2014/main" id="{EFFD5499-80A0-B223-EA66-0163C9D06B3E}"/>
              </a:ext>
            </a:extLst>
          </p:cNvPr>
          <p:cNvSpPr>
            <a:spLocks noGrp="1"/>
          </p:cNvSpPr>
          <p:nvPr>
            <p:ph type="body" sz="quarter" idx="42" hasCustomPrompt="1"/>
          </p:nvPr>
        </p:nvSpPr>
        <p:spPr>
          <a:xfrm>
            <a:off x="5673089" y="1965910"/>
            <a:ext cx="575311" cy="415993"/>
          </a:xfrm>
          <a:solidFill>
            <a:schemeClr val="bg1"/>
          </a:solidFill>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03</a:t>
            </a:r>
          </a:p>
        </p:txBody>
      </p:sp>
      <p:sp>
        <p:nvSpPr>
          <p:cNvPr id="13" name="Text Placeholder 17">
            <a:extLst>
              <a:ext uri="{FF2B5EF4-FFF2-40B4-BE49-F238E27FC236}">
                <a16:creationId xmlns:a16="http://schemas.microsoft.com/office/drawing/2014/main" id="{39E8A2D6-B388-0B5D-BCD1-EE5D12DF60DB}"/>
              </a:ext>
            </a:extLst>
          </p:cNvPr>
          <p:cNvSpPr>
            <a:spLocks noGrp="1"/>
          </p:cNvSpPr>
          <p:nvPr>
            <p:ph type="body" sz="quarter" idx="43" hasCustomPrompt="1"/>
          </p:nvPr>
        </p:nvSpPr>
        <p:spPr>
          <a:xfrm>
            <a:off x="5673089" y="2765792"/>
            <a:ext cx="575311" cy="415993"/>
          </a:xfrm>
          <a:solidFill>
            <a:schemeClr val="bg1"/>
          </a:solidFill>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04</a:t>
            </a:r>
          </a:p>
        </p:txBody>
      </p:sp>
      <p:sp>
        <p:nvSpPr>
          <p:cNvPr id="14" name="Text Placeholder 17">
            <a:extLst>
              <a:ext uri="{FF2B5EF4-FFF2-40B4-BE49-F238E27FC236}">
                <a16:creationId xmlns:a16="http://schemas.microsoft.com/office/drawing/2014/main" id="{9F222DDC-206B-913F-EED4-AFF4CBABBFFE}"/>
              </a:ext>
            </a:extLst>
          </p:cNvPr>
          <p:cNvSpPr>
            <a:spLocks noGrp="1"/>
          </p:cNvSpPr>
          <p:nvPr>
            <p:ph type="body" sz="quarter" idx="44" hasCustomPrompt="1"/>
          </p:nvPr>
        </p:nvSpPr>
        <p:spPr>
          <a:xfrm>
            <a:off x="5673089" y="366146"/>
            <a:ext cx="575311" cy="415993"/>
          </a:xfrm>
          <a:solidFill>
            <a:schemeClr val="bg1"/>
          </a:solidFill>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01</a:t>
            </a:r>
          </a:p>
        </p:txBody>
      </p:sp>
      <p:sp>
        <p:nvSpPr>
          <p:cNvPr id="16" name="Content Placeholder 3">
            <a:extLst>
              <a:ext uri="{FF2B5EF4-FFF2-40B4-BE49-F238E27FC236}">
                <a16:creationId xmlns:a16="http://schemas.microsoft.com/office/drawing/2014/main" id="{F1036C9A-2250-90E5-2100-7974F425840E}"/>
              </a:ext>
            </a:extLst>
          </p:cNvPr>
          <p:cNvSpPr>
            <a:spLocks noGrp="1"/>
          </p:cNvSpPr>
          <p:nvPr>
            <p:ph sz="half" idx="45" hasCustomPrompt="1"/>
          </p:nvPr>
        </p:nvSpPr>
        <p:spPr>
          <a:xfrm>
            <a:off x="6429375" y="365760"/>
            <a:ext cx="5393499"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17" name="Content Placeholder 3">
            <a:extLst>
              <a:ext uri="{FF2B5EF4-FFF2-40B4-BE49-F238E27FC236}">
                <a16:creationId xmlns:a16="http://schemas.microsoft.com/office/drawing/2014/main" id="{054881AE-2DE4-A21B-1312-2AA4A1CEADC0}"/>
              </a:ext>
            </a:extLst>
          </p:cNvPr>
          <p:cNvSpPr>
            <a:spLocks noGrp="1"/>
          </p:cNvSpPr>
          <p:nvPr>
            <p:ph sz="half" idx="46" hasCustomPrompt="1"/>
          </p:nvPr>
        </p:nvSpPr>
        <p:spPr>
          <a:xfrm>
            <a:off x="6429375" y="3565596"/>
            <a:ext cx="5393499"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18" name="Content Placeholder 3">
            <a:extLst>
              <a:ext uri="{FF2B5EF4-FFF2-40B4-BE49-F238E27FC236}">
                <a16:creationId xmlns:a16="http://schemas.microsoft.com/office/drawing/2014/main" id="{1A441F86-1250-61F6-319F-A3B02590623A}"/>
              </a:ext>
            </a:extLst>
          </p:cNvPr>
          <p:cNvSpPr>
            <a:spLocks noGrp="1"/>
          </p:cNvSpPr>
          <p:nvPr>
            <p:ph sz="half" idx="47" hasCustomPrompt="1"/>
          </p:nvPr>
        </p:nvSpPr>
        <p:spPr>
          <a:xfrm>
            <a:off x="6429375" y="4365557"/>
            <a:ext cx="5393499" cy="663643"/>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19" name="Text Placeholder 17">
            <a:extLst>
              <a:ext uri="{FF2B5EF4-FFF2-40B4-BE49-F238E27FC236}">
                <a16:creationId xmlns:a16="http://schemas.microsoft.com/office/drawing/2014/main" id="{4E380EE4-C5FB-E217-9413-876551E70DB8}"/>
              </a:ext>
            </a:extLst>
          </p:cNvPr>
          <p:cNvSpPr>
            <a:spLocks noGrp="1"/>
          </p:cNvSpPr>
          <p:nvPr>
            <p:ph type="body" sz="quarter" idx="48" hasCustomPrompt="1"/>
          </p:nvPr>
        </p:nvSpPr>
        <p:spPr>
          <a:xfrm>
            <a:off x="5673089" y="3565674"/>
            <a:ext cx="575311" cy="415993"/>
          </a:xfrm>
          <a:solidFill>
            <a:schemeClr val="bg1"/>
          </a:solidFill>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05</a:t>
            </a:r>
          </a:p>
        </p:txBody>
      </p:sp>
      <p:sp>
        <p:nvSpPr>
          <p:cNvPr id="20" name="Text Placeholder 17">
            <a:extLst>
              <a:ext uri="{FF2B5EF4-FFF2-40B4-BE49-F238E27FC236}">
                <a16:creationId xmlns:a16="http://schemas.microsoft.com/office/drawing/2014/main" id="{CB14684E-CBFF-7E53-C65C-3A3D09C6062C}"/>
              </a:ext>
            </a:extLst>
          </p:cNvPr>
          <p:cNvSpPr>
            <a:spLocks noGrp="1"/>
          </p:cNvSpPr>
          <p:nvPr>
            <p:ph type="body" sz="quarter" idx="49" hasCustomPrompt="1"/>
          </p:nvPr>
        </p:nvSpPr>
        <p:spPr>
          <a:xfrm>
            <a:off x="5673089" y="4365557"/>
            <a:ext cx="575311" cy="415993"/>
          </a:xfrm>
          <a:solidFill>
            <a:schemeClr val="bg1"/>
          </a:solidFill>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06</a:t>
            </a:r>
          </a:p>
        </p:txBody>
      </p:sp>
    </p:spTree>
    <p:extLst>
      <p:ext uri="{BB962C8B-B14F-4D97-AF65-F5344CB8AC3E}">
        <p14:creationId xmlns:p14="http://schemas.microsoft.com/office/powerpoint/2010/main" val="4187558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p15:clr>
            <a:srgbClr val="FBAE40"/>
          </p15:clr>
        </p15:guide>
        <p15:guide id="4" pos="3744">
          <p15:clr>
            <a:srgbClr val="FBAE40"/>
          </p15:clr>
        </p15:guide>
        <p15:guide id="7" orient="horz" pos="1139">
          <p15:clr>
            <a:srgbClr val="FBAE40"/>
          </p15:clr>
        </p15:guide>
        <p15:guide id="8" orient="horz" pos="3832">
          <p15:clr>
            <a:srgbClr val="FBAE40"/>
          </p15:clr>
        </p15:guide>
        <p15:guide id="9" orient="horz" pos="4148">
          <p15:clr>
            <a:srgbClr val="FBAE40"/>
          </p15:clr>
        </p15:guide>
        <p15:guide id="10" orient="horz" pos="3168">
          <p15:clr>
            <a:srgbClr val="FBAE40"/>
          </p15:clr>
        </p15:guide>
        <p15:guide id="11" pos="476">
          <p15:clr>
            <a:srgbClr val="FBAE40"/>
          </p15:clr>
        </p15:guide>
        <p15:guide id="12" orient="horz" pos="216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Layout for Next step: Three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71CA1839-2459-D9A5-EBCE-0D164326CCA0}"/>
              </a:ext>
            </a:extLst>
          </p:cNvPr>
          <p:cNvCxnSpPr>
            <a:cxnSpLocks/>
            <a:stCxn id="14" idx="2"/>
            <a:endCxn id="19" idx="0"/>
          </p:cNvCxnSpPr>
          <p:nvPr userDrawn="1"/>
        </p:nvCxnSpPr>
        <p:spPr>
          <a:xfrm>
            <a:off x="5960745" y="782139"/>
            <a:ext cx="0" cy="2783535"/>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bg1"/>
          </a:fontRef>
        </p:style>
      </p:cxn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819015" cy="914400"/>
          </a:xfrm>
        </p:spPr>
        <p:txBody>
          <a:bodyPr/>
          <a:lstStyle/>
          <a:p>
            <a:r>
              <a:rPr lang="en-US"/>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1828800"/>
            <a:ext cx="5184775" cy="3200400"/>
          </a:xfrm>
          <a:solidFill>
            <a:srgbClr val="D7E0E3"/>
          </a:solidFill>
        </p:spPr>
        <p:txBody>
          <a:bodyPr anchor="ctr" anchorCtr="0">
            <a:normAutofit/>
          </a:bodyPr>
          <a:lstStyle>
            <a:lvl1pPr marL="0" indent="0" algn="ctr">
              <a:buNone/>
              <a:defRPr sz="1200"/>
            </a:lvl1pPr>
          </a:lstStyle>
          <a:p>
            <a:r>
              <a:rPr lang="en-US" dirty="0"/>
              <a:t>[Click icon to insert photo]</a:t>
            </a:r>
          </a:p>
        </p:txBody>
      </p:sp>
      <p:sp>
        <p:nvSpPr>
          <p:cNvPr id="4" name="Content Placeholder 2">
            <a:extLst>
              <a:ext uri="{FF2B5EF4-FFF2-40B4-BE49-F238E27FC236}">
                <a16:creationId xmlns:a16="http://schemas.microsoft.com/office/drawing/2014/main" id="{E40AC114-FB7A-C7E2-DBF4-46903FC7F812}"/>
              </a:ext>
            </a:extLst>
          </p:cNvPr>
          <p:cNvSpPr>
            <a:spLocks noGrp="1"/>
          </p:cNvSpPr>
          <p:nvPr>
            <p:ph sz="half" idx="23" hasCustomPrompt="1"/>
          </p:nvPr>
        </p:nvSpPr>
        <p:spPr>
          <a:xfrm>
            <a:off x="365760" y="5314598"/>
            <a:ext cx="11457114" cy="526483"/>
          </a:xfrm>
        </p:spPr>
        <p:txBody>
          <a:bodyPr>
            <a:noAutofit/>
          </a:bodyPr>
          <a:lstStyle>
            <a:lvl1pPr marL="0" indent="0">
              <a:buFontTx/>
              <a:buNone/>
              <a:defRPr sz="1400">
                <a:latin typeface="Aptos Light" panose="020B0004020202020204" pitchFamily="34" charset="0"/>
              </a:defRPr>
            </a:lvl1pPr>
            <a:lvl2pPr marL="0" indent="0">
              <a:buFontTx/>
              <a:buNone/>
              <a:defRPr sz="1600" b="1">
                <a:latin typeface="Aptos" panose="020B0004020202020204" pitchFamily="34" charset="0"/>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Enter a sub-text here</a:t>
            </a:r>
          </a:p>
        </p:txBody>
      </p:sp>
      <p:sp>
        <p:nvSpPr>
          <p:cNvPr id="6" name="Content Placeholder 3">
            <a:extLst>
              <a:ext uri="{FF2B5EF4-FFF2-40B4-BE49-F238E27FC236}">
                <a16:creationId xmlns:a16="http://schemas.microsoft.com/office/drawing/2014/main" id="{2817E022-CF3B-55C4-CAF9-4A0BBB1AACF5}"/>
              </a:ext>
            </a:extLst>
          </p:cNvPr>
          <p:cNvSpPr>
            <a:spLocks noGrp="1"/>
          </p:cNvSpPr>
          <p:nvPr>
            <p:ph sz="half" idx="35" hasCustomPrompt="1"/>
          </p:nvPr>
        </p:nvSpPr>
        <p:spPr>
          <a:xfrm>
            <a:off x="6429375" y="1965678"/>
            <a:ext cx="5393499" cy="1463604"/>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12" name="Text Placeholder 17">
            <a:extLst>
              <a:ext uri="{FF2B5EF4-FFF2-40B4-BE49-F238E27FC236}">
                <a16:creationId xmlns:a16="http://schemas.microsoft.com/office/drawing/2014/main" id="{EFFD5499-80A0-B223-EA66-0163C9D06B3E}"/>
              </a:ext>
            </a:extLst>
          </p:cNvPr>
          <p:cNvSpPr>
            <a:spLocks noGrp="1"/>
          </p:cNvSpPr>
          <p:nvPr>
            <p:ph type="body" sz="quarter" idx="42" hasCustomPrompt="1"/>
          </p:nvPr>
        </p:nvSpPr>
        <p:spPr>
          <a:xfrm>
            <a:off x="5673089" y="1965910"/>
            <a:ext cx="575311" cy="415993"/>
          </a:xfrm>
          <a:solidFill>
            <a:schemeClr val="bg1"/>
          </a:solidFill>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02</a:t>
            </a:r>
          </a:p>
        </p:txBody>
      </p:sp>
      <p:sp>
        <p:nvSpPr>
          <p:cNvPr id="14" name="Text Placeholder 17">
            <a:extLst>
              <a:ext uri="{FF2B5EF4-FFF2-40B4-BE49-F238E27FC236}">
                <a16:creationId xmlns:a16="http://schemas.microsoft.com/office/drawing/2014/main" id="{9F222DDC-206B-913F-EED4-AFF4CBABBFFE}"/>
              </a:ext>
            </a:extLst>
          </p:cNvPr>
          <p:cNvSpPr>
            <a:spLocks noGrp="1"/>
          </p:cNvSpPr>
          <p:nvPr>
            <p:ph type="body" sz="quarter" idx="44" hasCustomPrompt="1"/>
          </p:nvPr>
        </p:nvSpPr>
        <p:spPr>
          <a:xfrm>
            <a:off x="5673089" y="366146"/>
            <a:ext cx="575311" cy="415993"/>
          </a:xfrm>
          <a:solidFill>
            <a:schemeClr val="bg1"/>
          </a:solidFill>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01</a:t>
            </a:r>
          </a:p>
        </p:txBody>
      </p:sp>
      <p:sp>
        <p:nvSpPr>
          <p:cNvPr id="16" name="Content Placeholder 3">
            <a:extLst>
              <a:ext uri="{FF2B5EF4-FFF2-40B4-BE49-F238E27FC236}">
                <a16:creationId xmlns:a16="http://schemas.microsoft.com/office/drawing/2014/main" id="{F1036C9A-2250-90E5-2100-7974F425840E}"/>
              </a:ext>
            </a:extLst>
          </p:cNvPr>
          <p:cNvSpPr>
            <a:spLocks noGrp="1"/>
          </p:cNvSpPr>
          <p:nvPr>
            <p:ph sz="half" idx="45" hasCustomPrompt="1"/>
          </p:nvPr>
        </p:nvSpPr>
        <p:spPr>
          <a:xfrm>
            <a:off x="6429375" y="365760"/>
            <a:ext cx="5393499" cy="1463604"/>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17" name="Content Placeholder 3">
            <a:extLst>
              <a:ext uri="{FF2B5EF4-FFF2-40B4-BE49-F238E27FC236}">
                <a16:creationId xmlns:a16="http://schemas.microsoft.com/office/drawing/2014/main" id="{054881AE-2DE4-A21B-1312-2AA4A1CEADC0}"/>
              </a:ext>
            </a:extLst>
          </p:cNvPr>
          <p:cNvSpPr>
            <a:spLocks noGrp="1"/>
          </p:cNvSpPr>
          <p:nvPr>
            <p:ph sz="half" idx="46" hasCustomPrompt="1"/>
          </p:nvPr>
        </p:nvSpPr>
        <p:spPr>
          <a:xfrm>
            <a:off x="6429375" y="3565596"/>
            <a:ext cx="5393499" cy="1463604"/>
          </a:xfrm>
        </p:spPr>
        <p:txBody>
          <a:bodyPr/>
          <a:lstStyle>
            <a:lvl1pPr marL="0" indent="0">
              <a:spcBef>
                <a:spcPts val="600"/>
              </a:spcBef>
              <a:buFontTx/>
              <a:buNone/>
              <a:defRPr sz="1200">
                <a:latin typeface="Aptos Light" panose="020B0004020202020204" pitchFamily="34" charset="0"/>
              </a:defRPr>
            </a:lvl1pPr>
            <a:lvl2pPr marL="0" indent="0">
              <a:buFontTx/>
              <a:buNone/>
              <a:defRPr sz="1600" b="1">
                <a:latin typeface="+mj-lt"/>
              </a:defRPr>
            </a:lvl2pPr>
            <a:lvl3pPr marL="187200" indent="-182880">
              <a:buFont typeface="Arial" panose="020B0604020202020204" pitchFamily="34" charset="0"/>
              <a:buChar char="•"/>
              <a:defRPr sz="1200">
                <a:latin typeface="Aptos" panose="020B0004020202020204" pitchFamily="34" charset="0"/>
              </a:defRPr>
            </a:lvl3pPr>
            <a:lvl4pPr marL="367200">
              <a:defRPr sz="1200">
                <a:latin typeface="Aptos" panose="020B0004020202020204" pitchFamily="34" charset="0"/>
              </a:defRPr>
            </a:lvl4pPr>
            <a:lvl5pPr marL="550800">
              <a:defRPr sz="1200">
                <a:latin typeface="Aptos" panose="020B0004020202020204" pitchFamily="34" charset="0"/>
              </a:defRPr>
            </a:lvl5pPr>
          </a:lstStyle>
          <a:p>
            <a:pPr lvl="0"/>
            <a:r>
              <a:rPr lang="en-US" dirty="0"/>
              <a:t>This is an example of a metric description with a length of four lines of text.</a:t>
            </a:r>
          </a:p>
        </p:txBody>
      </p:sp>
      <p:sp>
        <p:nvSpPr>
          <p:cNvPr id="19" name="Text Placeholder 17">
            <a:extLst>
              <a:ext uri="{FF2B5EF4-FFF2-40B4-BE49-F238E27FC236}">
                <a16:creationId xmlns:a16="http://schemas.microsoft.com/office/drawing/2014/main" id="{4E380EE4-C5FB-E217-9413-876551E70DB8}"/>
              </a:ext>
            </a:extLst>
          </p:cNvPr>
          <p:cNvSpPr>
            <a:spLocks noGrp="1"/>
          </p:cNvSpPr>
          <p:nvPr>
            <p:ph type="body" sz="quarter" idx="48" hasCustomPrompt="1"/>
          </p:nvPr>
        </p:nvSpPr>
        <p:spPr>
          <a:xfrm>
            <a:off x="5673089" y="3565674"/>
            <a:ext cx="575311" cy="415993"/>
          </a:xfrm>
          <a:solidFill>
            <a:schemeClr val="bg1"/>
          </a:solidFill>
        </p:spPr>
        <p:txBody>
          <a:bodyPr>
            <a:noAutofit/>
          </a:bodyPr>
          <a:lstStyle>
            <a:lvl1pPr marL="0" indent="0">
              <a:buFontTx/>
              <a:buNone/>
              <a:defRPr sz="3200"/>
            </a:lvl1pPr>
            <a:lvl2pPr marL="182880" indent="0">
              <a:buFontTx/>
              <a:buNone/>
              <a:defRPr sz="3200"/>
            </a:lvl2pPr>
            <a:lvl3pPr marL="365760" indent="0">
              <a:buFontTx/>
              <a:buNone/>
              <a:defRPr sz="3200"/>
            </a:lvl3pPr>
            <a:lvl4pPr marL="548640" indent="0">
              <a:buFontTx/>
              <a:buNone/>
              <a:defRPr sz="3200"/>
            </a:lvl4pPr>
            <a:lvl5pPr marL="731520" indent="0">
              <a:buFontTx/>
              <a:buNone/>
              <a:defRPr sz="3200"/>
            </a:lvl5pPr>
          </a:lstStyle>
          <a:p>
            <a:pPr lvl="0"/>
            <a:r>
              <a:rPr lang="en-US" dirty="0"/>
              <a:t>03</a:t>
            </a:r>
          </a:p>
        </p:txBody>
      </p:sp>
    </p:spTree>
    <p:extLst>
      <p:ext uri="{BB962C8B-B14F-4D97-AF65-F5344CB8AC3E}">
        <p14:creationId xmlns:p14="http://schemas.microsoft.com/office/powerpoint/2010/main" val="949158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3" pos="3936">
          <p15:clr>
            <a:srgbClr val="FBAE40"/>
          </p15:clr>
        </p15:guide>
        <p15:guide id="4" pos="3744">
          <p15:clr>
            <a:srgbClr val="FBAE40"/>
          </p15:clr>
        </p15:guide>
        <p15:guide id="7" orient="horz" pos="1139">
          <p15:clr>
            <a:srgbClr val="FBAE40"/>
          </p15:clr>
        </p15:guide>
        <p15:guide id="8" orient="horz" pos="3832">
          <p15:clr>
            <a:srgbClr val="FBAE40"/>
          </p15:clr>
        </p15:guide>
        <p15:guide id="9" orient="horz" pos="4148">
          <p15:clr>
            <a:srgbClr val="FBAE40"/>
          </p15:clr>
        </p15:guide>
        <p15:guide id="10" orient="horz" pos="3168">
          <p15:clr>
            <a:srgbClr val="FBAE40"/>
          </p15:clr>
        </p15:guide>
        <p15:guide id="11" pos="476">
          <p15:clr>
            <a:srgbClr val="FBAE40"/>
          </p15:clr>
        </p15:guide>
        <p15:guide id="12"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3">
    <p:bg>
      <p:bgRef idx="1001">
        <a:schemeClr val="bg1"/>
      </p:bgRef>
    </p:bg>
    <p:spTree>
      <p:nvGrpSpPr>
        <p:cNvPr id="1" name=""/>
        <p:cNvGrpSpPr/>
        <p:nvPr/>
      </p:nvGrpSpPr>
      <p:grpSpPr>
        <a:xfrm>
          <a:off x="0" y="0"/>
          <a:ext cx="0" cy="0"/>
          <a:chOff x="0" y="0"/>
          <a:chExt cx="0" cy="0"/>
        </a:xfrm>
      </p:grpSpPr>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6657340" y="365759"/>
            <a:ext cx="5166360" cy="3200400"/>
          </a:xfrm>
          <a:solidFill>
            <a:srgbClr val="006E74"/>
          </a:solidFill>
        </p:spPr>
        <p:txBody>
          <a:bodyPr lIns="274320" tIns="274320" rIns="274320" bIns="274320" anchor="t" anchorCtr="0"/>
          <a:lstStyle>
            <a:lvl1pPr algn="l">
              <a:defRPr sz="3200" b="0" spc="0" baseline="0">
                <a:solidFill>
                  <a:schemeClr val="bg1"/>
                </a:solidFill>
                <a:latin typeface="Aptos Light" panose="020B0004020202020204" pitchFamily="34" charset="0"/>
              </a:defRPr>
            </a:lvl1pPr>
          </a:lstStyle>
          <a:p>
            <a:r>
              <a:rPr lang="en-US" dirty="0"/>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6931152" y="2651760"/>
            <a:ext cx="4617720" cy="685800"/>
          </a:xfrm>
        </p:spPr>
        <p:txBody>
          <a:bodyPr anchor="t" anchorCtr="0">
            <a:noAutofit/>
          </a:bodyPr>
          <a:lstStyle>
            <a:lvl1pPr marL="0" indent="0" algn="l">
              <a:spcBef>
                <a:spcPts val="0"/>
              </a:spcBef>
              <a:buNone/>
              <a:defRPr sz="2000" b="0">
                <a:solidFill>
                  <a:schemeClr val="bg1"/>
                </a:solidFill>
                <a:latin typeface="Aptos Light" panose="020B0004020202020204" pitchFamily="34" charset="0"/>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dirty="0"/>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6657340" y="5577840"/>
            <a:ext cx="5166360" cy="914400"/>
          </a:xfrm>
        </p:spPr>
        <p:txBody>
          <a:bodyPr anchor="b" anchorCtr="0">
            <a:noAutofit/>
          </a:bodyPr>
          <a:lstStyle>
            <a:lvl1pPr marL="0" indent="0">
              <a:spcBef>
                <a:spcPts val="0"/>
              </a:spcBef>
              <a:buFontTx/>
              <a:buNone/>
              <a:defRPr sz="1600" b="1">
                <a:solidFill>
                  <a:schemeClr val="tx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[Month 00, 0000]</a:t>
            </a:r>
            <a:br>
              <a:rPr lang="en-US" dirty="0"/>
            </a:br>
            <a:r>
              <a:rPr lang="en-US" dirty="0"/>
              <a:t>[Presenter Name]</a:t>
            </a:r>
            <a:br>
              <a:rPr lang="en-US" dirty="0"/>
            </a:br>
            <a:r>
              <a:rPr lang="en-US" dirty="0"/>
              <a:t>[Title]</a:t>
            </a:r>
          </a:p>
        </p:txBody>
      </p:sp>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1188720" y="1234440"/>
            <a:ext cx="5166360" cy="5257800"/>
          </a:xfrm>
          <a:solidFill>
            <a:srgbClr val="D7E0E3"/>
          </a:solidFill>
        </p:spPr>
        <p:txBody>
          <a:bodyPr anchor="ctr" anchorCtr="0">
            <a:normAutofit/>
          </a:bodyPr>
          <a:lstStyle>
            <a:lvl1pPr marL="0" indent="0" algn="ctr">
              <a:buFontTx/>
              <a:buNone/>
              <a:defRPr sz="1200">
                <a:latin typeface="Aptos Light" panose="020B0004020202020204" pitchFamily="34" charset="0"/>
              </a:defRPr>
            </a:lvl1pPr>
          </a:lstStyle>
          <a:p>
            <a:r>
              <a:rPr lang="en-US" dirty="0"/>
              <a:t>[Click icon to insert photo]</a:t>
            </a:r>
          </a:p>
        </p:txBody>
      </p:sp>
    </p:spTree>
    <p:extLst>
      <p:ext uri="{BB962C8B-B14F-4D97-AF65-F5344CB8AC3E}">
        <p14:creationId xmlns:p14="http://schemas.microsoft.com/office/powerpoint/2010/main" val="12110306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758825" y="1828801"/>
            <a:ext cx="8121650" cy="425450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1828800"/>
            <a:ext cx="2633472" cy="4251960"/>
          </a:xfrm>
        </p:spPr>
        <p:txBody>
          <a:bodyPr>
            <a:normAutofit/>
          </a:bodyPr>
          <a:lstStyle>
            <a:lvl1pPr>
              <a:defRPr sz="1600">
                <a:latin typeface="Aptos Light" panose="020B0004020202020204" pitchFamily="34" charset="0"/>
              </a:defRPr>
            </a:lvl1pPr>
            <a:lvl2pPr>
              <a:defRPr sz="1600">
                <a:latin typeface="Aptos Light" panose="020B0004020202020204" pitchFamily="34" charset="0"/>
              </a:defRPr>
            </a:lvl2pPr>
            <a:lvl3pPr>
              <a:defRPr sz="1600">
                <a:latin typeface="Aptos Light" panose="020B0004020202020204" pitchFamily="34" charset="0"/>
              </a:defRPr>
            </a:lvl3pPr>
            <a:lvl4pPr>
              <a:defRPr sz="1600">
                <a:latin typeface="Aptos Light" panose="020B0004020202020204" pitchFamily="34" charset="0"/>
              </a:defRPr>
            </a:lvl4pPr>
            <a:lvl5pPr>
              <a:defRPr sz="1600">
                <a:latin typeface="Aptos Light" panose="020B00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1992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3_Photo and Sidebar">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lvl1pPr>
              <a:defRPr>
                <a:latin typeface="Aptos Light" panose="020B0004020202020204" pitchFamily="34" charset="0"/>
              </a:defRPr>
            </a:lvl1pPr>
          </a:lstStyle>
          <a:p>
            <a:r>
              <a:rPr lang="en-US" dirty="0"/>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5461686" y="0"/>
            <a:ext cx="6730314" cy="5288692"/>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atin typeface="Aptos Light" panose="020B0004020202020204" pitchFamily="34" charset="0"/>
              </a:defRPr>
            </a:lvl1pPr>
            <a:lvl2pPr>
              <a:defRPr sz="1600">
                <a:latin typeface="Aptos Light" panose="020B0004020202020204" pitchFamily="34" charset="0"/>
              </a:defRPr>
            </a:lvl2pPr>
            <a:lvl3pPr>
              <a:defRPr sz="1600">
                <a:latin typeface="Aptos Light" panose="020B0004020202020204" pitchFamily="34" charset="0"/>
              </a:defRPr>
            </a:lvl3pPr>
            <a:lvl4pPr>
              <a:defRPr sz="1600">
                <a:latin typeface="Aptos Light" panose="020B0004020202020204" pitchFamily="34" charset="0"/>
              </a:defRPr>
            </a:lvl4pPr>
            <a:lvl5pPr>
              <a:defRPr sz="1600">
                <a:latin typeface="Aptos Light" panose="020B00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4228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and Sidebar with teal box">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60" y="365760"/>
            <a:ext cx="4527516" cy="914400"/>
          </a:xfrm>
        </p:spPr>
        <p:txBody>
          <a:bodyPr/>
          <a:lstStyle>
            <a:lvl1pPr>
              <a:defRPr>
                <a:latin typeface="Aptos Light" panose="020B0004020202020204" pitchFamily="34" charset="0"/>
              </a:defRPr>
            </a:lvl1pPr>
          </a:lstStyle>
          <a:p>
            <a:r>
              <a:rPr lang="en-US" dirty="0"/>
              <a:t>[Slide title]</a:t>
            </a:r>
          </a:p>
        </p:txBody>
      </p:sp>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6096000" y="0"/>
            <a:ext cx="6096000" cy="5288692"/>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365759" y="1594022"/>
            <a:ext cx="4527516" cy="4151870"/>
          </a:xfrm>
        </p:spPr>
        <p:txBody>
          <a:bodyPr>
            <a:normAutofit/>
          </a:bodyPr>
          <a:lstStyle>
            <a:lvl1pPr>
              <a:defRPr sz="1600">
                <a:latin typeface="Aptos Light" panose="020B0004020202020204" pitchFamily="34" charset="0"/>
              </a:defRPr>
            </a:lvl1pPr>
            <a:lvl2pPr>
              <a:defRPr sz="1600">
                <a:latin typeface="Aptos Light" panose="020B0004020202020204" pitchFamily="34" charset="0"/>
              </a:defRPr>
            </a:lvl2pPr>
            <a:lvl3pPr>
              <a:defRPr sz="1600">
                <a:latin typeface="Aptos Light" panose="020B0004020202020204" pitchFamily="34" charset="0"/>
              </a:defRPr>
            </a:lvl3pPr>
            <a:lvl4pPr>
              <a:defRPr sz="1600">
                <a:latin typeface="Aptos Light" panose="020B0004020202020204" pitchFamily="34" charset="0"/>
              </a:defRPr>
            </a:lvl4pPr>
            <a:lvl5pPr>
              <a:defRPr sz="1600">
                <a:latin typeface="Aptos Light" panose="020B00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Rectangle 1">
            <a:extLst>
              <a:ext uri="{FF2B5EF4-FFF2-40B4-BE49-F238E27FC236}">
                <a16:creationId xmlns:a16="http://schemas.microsoft.com/office/drawing/2014/main" id="{985D88AB-63E1-E741-A6EB-DF5CD5CA5685}"/>
              </a:ext>
            </a:extLst>
          </p:cNvPr>
          <p:cNvSpPr/>
          <p:nvPr userDrawn="1"/>
        </p:nvSpPr>
        <p:spPr>
          <a:xfrm>
            <a:off x="5324255" y="4399722"/>
            <a:ext cx="2994991" cy="2199860"/>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4" name="Text Placeholder 3">
            <a:extLst>
              <a:ext uri="{FF2B5EF4-FFF2-40B4-BE49-F238E27FC236}">
                <a16:creationId xmlns:a16="http://schemas.microsoft.com/office/drawing/2014/main" id="{F6A996E6-60D4-A74E-B117-BF0A00752627}"/>
              </a:ext>
            </a:extLst>
          </p:cNvPr>
          <p:cNvSpPr>
            <a:spLocks noGrp="1"/>
          </p:cNvSpPr>
          <p:nvPr>
            <p:ph type="body" sz="quarter" idx="17"/>
          </p:nvPr>
        </p:nvSpPr>
        <p:spPr>
          <a:xfrm>
            <a:off x="5616011" y="5499652"/>
            <a:ext cx="2490787" cy="848761"/>
          </a:xfrm>
        </p:spPr>
        <p:txBody>
          <a:bodyPr anchor="ctr" anchorCtr="0">
            <a:normAutofit/>
          </a:bodyPr>
          <a:lstStyle>
            <a:lvl1pPr marL="0" indent="0" algn="ctr">
              <a:buNone/>
              <a:defRPr sz="1600">
                <a:solidFill>
                  <a:schemeClr val="bg1"/>
                </a:solidFill>
                <a:latin typeface="Aptos Light" panose="020B0004020202020204" pitchFamily="34" charset="0"/>
              </a:defRPr>
            </a:lvl1pPr>
            <a:lvl2pPr marL="182880" indent="0">
              <a:buNone/>
              <a:defRPr>
                <a:solidFill>
                  <a:schemeClr val="bg1"/>
                </a:solidFill>
              </a:defRPr>
            </a:lvl2pPr>
            <a:lvl3pPr marL="365760" indent="0">
              <a:buNone/>
              <a:defRPr>
                <a:solidFill>
                  <a:schemeClr val="bg1"/>
                </a:solidFill>
              </a:defRPr>
            </a:lvl3pPr>
            <a:lvl4pPr marL="548640" indent="0">
              <a:buNone/>
              <a:defRPr>
                <a:solidFill>
                  <a:schemeClr val="bg1"/>
                </a:solidFill>
              </a:defRPr>
            </a:lvl4pPr>
            <a:lvl5pPr marL="731520" indent="0">
              <a:buNone/>
              <a:defRPr>
                <a:solidFill>
                  <a:schemeClr val="bg1"/>
                </a:solidFill>
              </a:defRPr>
            </a:lvl5pPr>
          </a:lstStyle>
          <a:p>
            <a:pPr lvl="0"/>
            <a:endParaRPr lang="en-US" dirty="0"/>
          </a:p>
        </p:txBody>
      </p:sp>
    </p:spTree>
    <p:extLst>
      <p:ext uri="{BB962C8B-B14F-4D97-AF65-F5344CB8AC3E}">
        <p14:creationId xmlns:p14="http://schemas.microsoft.com/office/powerpoint/2010/main" val="400562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Photo and Sidebar">
    <p:spTree>
      <p:nvGrpSpPr>
        <p:cNvPr id="1" name=""/>
        <p:cNvGrpSpPr/>
        <p:nvPr/>
      </p:nvGrpSpPr>
      <p:grpSpPr>
        <a:xfrm>
          <a:off x="0" y="0"/>
          <a:ext cx="0" cy="0"/>
          <a:chOff x="0" y="0"/>
          <a:chExt cx="0" cy="0"/>
        </a:xfrm>
      </p:grpSpPr>
      <p:sp>
        <p:nvSpPr>
          <p:cNvPr id="10" name="Picture Placeholder 2">
            <a:extLst>
              <a:ext uri="{FF2B5EF4-FFF2-40B4-BE49-F238E27FC236}">
                <a16:creationId xmlns:a16="http://schemas.microsoft.com/office/drawing/2014/main" id="{BC9FA658-DB0D-3B49-8AC4-95F223F6A727}"/>
              </a:ext>
            </a:extLst>
          </p:cNvPr>
          <p:cNvSpPr>
            <a:spLocks noGrp="1"/>
          </p:cNvSpPr>
          <p:nvPr>
            <p:ph type="pic" sz="quarter" idx="16" hasCustomPrompt="1"/>
          </p:nvPr>
        </p:nvSpPr>
        <p:spPr>
          <a:xfrm>
            <a:off x="0" y="0"/>
            <a:ext cx="8711514" cy="5647038"/>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15" name="Content Placeholder 3">
            <a:extLst>
              <a:ext uri="{FF2B5EF4-FFF2-40B4-BE49-F238E27FC236}">
                <a16:creationId xmlns:a16="http://schemas.microsoft.com/office/drawing/2014/main" id="{04198CF4-E51B-2147-88D7-1228A1479BFA}"/>
              </a:ext>
            </a:extLst>
          </p:cNvPr>
          <p:cNvSpPr>
            <a:spLocks noGrp="1"/>
          </p:cNvSpPr>
          <p:nvPr>
            <p:ph sz="quarter" idx="14"/>
          </p:nvPr>
        </p:nvSpPr>
        <p:spPr>
          <a:xfrm>
            <a:off x="9189720" y="444843"/>
            <a:ext cx="2633472" cy="4251960"/>
          </a:xfrm>
        </p:spPr>
        <p:txBody>
          <a:bodyPr>
            <a:normAutofit/>
          </a:bodyPr>
          <a:lstStyle>
            <a:lvl1pPr>
              <a:defRPr sz="1600">
                <a:latin typeface="Aptos Light" panose="020B0004020202020204" pitchFamily="34" charset="0"/>
              </a:defRPr>
            </a:lvl1pPr>
            <a:lvl2pPr>
              <a:defRPr sz="1600">
                <a:latin typeface="Aptos Light" panose="020B0004020202020204" pitchFamily="34" charset="0"/>
              </a:defRPr>
            </a:lvl2pPr>
            <a:lvl3pPr>
              <a:defRPr sz="1600">
                <a:latin typeface="Aptos Light" panose="020B0004020202020204" pitchFamily="34" charset="0"/>
              </a:defRPr>
            </a:lvl3pPr>
            <a:lvl4pPr>
              <a:defRPr sz="1600">
                <a:latin typeface="Aptos Light" panose="020B0004020202020204" pitchFamily="34" charset="0"/>
              </a:defRPr>
            </a:lvl4pPr>
            <a:lvl5pPr>
              <a:defRPr sz="1600">
                <a:latin typeface="Aptos Light" panose="020B00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6872905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478" userDrawn="1">
          <p15:clr>
            <a:srgbClr val="FBAE40"/>
          </p15:clr>
        </p15:guide>
        <p15:guide id="3" pos="5594">
          <p15:clr>
            <a:srgbClr val="FBAE40"/>
          </p15:clr>
        </p15:guide>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lvl1pPr>
              <a:defRPr>
                <a:latin typeface="Aptos Light" panose="020B0004020202020204" pitchFamily="34" charset="0"/>
              </a:defRPr>
            </a:lvl1pPr>
          </a:lstStyle>
          <a:p>
            <a:r>
              <a:rPr lang="en-US" dirty="0"/>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6142738" y="2492528"/>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254249" y="2492528"/>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37322" y="2492528"/>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65760" y="2492528"/>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94677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lvl1pPr>
              <a:defRPr>
                <a:latin typeface="Aptos Light" panose="020B0004020202020204" pitchFamily="34" charset="0"/>
              </a:defRPr>
            </a:lvl1pPr>
          </a:lstStyle>
          <a:p>
            <a:r>
              <a:rPr lang="en-US" dirty="0"/>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6230848" y="1600200"/>
            <a:ext cx="4572000" cy="1828800"/>
          </a:xfrm>
          <a:solidFill>
            <a:schemeClr val="accent1"/>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1376856" y="1600200"/>
            <a:ext cx="4572000" cy="1828800"/>
          </a:xfrm>
          <a:solidFill>
            <a:schemeClr val="tx2"/>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1376856" y="3749041"/>
            <a:ext cx="4572000" cy="1828800"/>
          </a:xfrm>
          <a:solidFill>
            <a:schemeClr val="accent2"/>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6230848" y="3749041"/>
            <a:ext cx="4572000" cy="1828800"/>
          </a:xfrm>
          <a:solidFill>
            <a:schemeClr val="accent3"/>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4241830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lvl1pPr>
              <a:defRPr>
                <a:latin typeface="Aptos Light" panose="020B0004020202020204" pitchFamily="34" charset="0"/>
              </a:defRPr>
            </a:lvl1pPr>
          </a:lstStyle>
          <a:p>
            <a:r>
              <a:rPr lang="en-US" dirty="0"/>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6230848" y="185431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tx1"/>
                </a:solidFill>
                <a:latin typeface="Aptos Light" panose="020B0004020202020204" pitchFamily="34" charset="0"/>
              </a:defRPr>
            </a:lvl2pPr>
            <a:lvl3pPr marL="365760">
              <a:defRPr sz="1600">
                <a:solidFill>
                  <a:schemeClr val="tx1"/>
                </a:solidFill>
                <a:latin typeface="Aptos Light" panose="020B0004020202020204" pitchFamily="34" charset="0"/>
              </a:defRPr>
            </a:lvl3pPr>
            <a:lvl4pPr marL="548640">
              <a:defRPr sz="1600">
                <a:solidFill>
                  <a:schemeClr val="tx1"/>
                </a:solidFill>
                <a:latin typeface="Aptos Light" panose="020B0004020202020204" pitchFamily="34" charset="0"/>
              </a:defRPr>
            </a:lvl4pPr>
            <a:lvl5pPr marL="731520">
              <a:defRPr sz="1600">
                <a:solidFill>
                  <a:schemeClr val="tx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1376856" y="185431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tx1"/>
                </a:solidFill>
                <a:latin typeface="Aptos Light" panose="020B0004020202020204" pitchFamily="34" charset="0"/>
              </a:defRPr>
            </a:lvl2pPr>
            <a:lvl3pPr marL="365760">
              <a:defRPr sz="1600">
                <a:solidFill>
                  <a:schemeClr val="tx1"/>
                </a:solidFill>
                <a:latin typeface="Aptos Light" panose="020B0004020202020204" pitchFamily="34" charset="0"/>
              </a:defRPr>
            </a:lvl3pPr>
            <a:lvl4pPr marL="548640">
              <a:defRPr sz="1600">
                <a:solidFill>
                  <a:schemeClr val="tx1"/>
                </a:solidFill>
                <a:latin typeface="Aptos Light" panose="020B0004020202020204" pitchFamily="34" charset="0"/>
              </a:defRPr>
            </a:lvl4pPr>
            <a:lvl5pPr marL="731520">
              <a:defRPr sz="1600">
                <a:solidFill>
                  <a:schemeClr val="tx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1376856" y="434340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tx1"/>
                </a:solidFill>
                <a:latin typeface="Aptos Light" panose="020B0004020202020204" pitchFamily="34" charset="0"/>
              </a:defRPr>
            </a:lvl2pPr>
            <a:lvl3pPr marL="365760">
              <a:defRPr sz="1600">
                <a:solidFill>
                  <a:schemeClr val="tx1"/>
                </a:solidFill>
                <a:latin typeface="Aptos Light" panose="020B0004020202020204" pitchFamily="34" charset="0"/>
              </a:defRPr>
            </a:lvl3pPr>
            <a:lvl4pPr marL="548640">
              <a:defRPr sz="1600">
                <a:solidFill>
                  <a:schemeClr val="tx1"/>
                </a:solidFill>
                <a:latin typeface="Aptos Light" panose="020B0004020202020204" pitchFamily="34" charset="0"/>
              </a:defRPr>
            </a:lvl4pPr>
            <a:lvl5pPr marL="731520">
              <a:defRPr sz="1600">
                <a:solidFill>
                  <a:schemeClr val="tx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6230848" y="4343400"/>
            <a:ext cx="4572000" cy="1828800"/>
          </a:xfrm>
          <a:solidFill>
            <a:schemeClr val="bg2"/>
          </a:solidFill>
        </p:spPr>
        <p:txBody>
          <a:bodyPr lIns="274320" tIns="274320" rIns="182880" bIns="182880">
            <a:noAutofit/>
          </a:bodyPr>
          <a:lstStyle>
            <a:lvl1pPr marL="0" indent="0">
              <a:spcBef>
                <a:spcPts val="1200"/>
              </a:spcBef>
              <a:buNone/>
              <a:defRPr sz="1600">
                <a:solidFill>
                  <a:schemeClr val="tx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tx1"/>
                </a:solidFill>
                <a:latin typeface="Aptos Light" panose="020B0004020202020204" pitchFamily="34" charset="0"/>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p:txBody>
      </p:sp>
      <p:sp>
        <p:nvSpPr>
          <p:cNvPr id="3" name="Rectangle 2">
            <a:extLst>
              <a:ext uri="{FF2B5EF4-FFF2-40B4-BE49-F238E27FC236}">
                <a16:creationId xmlns:a16="http://schemas.microsoft.com/office/drawing/2014/main" id="{21ED8479-B827-0543-818F-C205C61745F5}"/>
              </a:ext>
            </a:extLst>
          </p:cNvPr>
          <p:cNvSpPr/>
          <p:nvPr userDrawn="1"/>
        </p:nvSpPr>
        <p:spPr>
          <a:xfrm>
            <a:off x="1376856" y="1497496"/>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8" name="Rectangle 7">
            <a:extLst>
              <a:ext uri="{FF2B5EF4-FFF2-40B4-BE49-F238E27FC236}">
                <a16:creationId xmlns:a16="http://schemas.microsoft.com/office/drawing/2014/main" id="{DBF87AB8-C489-3145-A597-EBA19BBB89B8}"/>
              </a:ext>
            </a:extLst>
          </p:cNvPr>
          <p:cNvSpPr/>
          <p:nvPr userDrawn="1"/>
        </p:nvSpPr>
        <p:spPr>
          <a:xfrm>
            <a:off x="1376856" y="3975653"/>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9" name="Rectangle 8">
            <a:extLst>
              <a:ext uri="{FF2B5EF4-FFF2-40B4-BE49-F238E27FC236}">
                <a16:creationId xmlns:a16="http://schemas.microsoft.com/office/drawing/2014/main" id="{3B4BED1D-79F4-C94A-ADF6-531074C9CC03}"/>
              </a:ext>
            </a:extLst>
          </p:cNvPr>
          <p:cNvSpPr/>
          <p:nvPr userDrawn="1"/>
        </p:nvSpPr>
        <p:spPr>
          <a:xfrm>
            <a:off x="6213900" y="1497496"/>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11" name="Rectangle 10">
            <a:extLst>
              <a:ext uri="{FF2B5EF4-FFF2-40B4-BE49-F238E27FC236}">
                <a16:creationId xmlns:a16="http://schemas.microsoft.com/office/drawing/2014/main" id="{F7F839C8-5EEC-2744-92E7-CB78AEAB0B57}"/>
              </a:ext>
            </a:extLst>
          </p:cNvPr>
          <p:cNvSpPr/>
          <p:nvPr userDrawn="1"/>
        </p:nvSpPr>
        <p:spPr>
          <a:xfrm>
            <a:off x="6213900" y="3975653"/>
            <a:ext cx="4572000" cy="356814"/>
          </a:xfrm>
          <a:prstGeom prst="rect">
            <a:avLst/>
          </a:prstGeom>
          <a:solidFill>
            <a:schemeClr val="tx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12" name="Text Placeholder 11">
            <a:extLst>
              <a:ext uri="{FF2B5EF4-FFF2-40B4-BE49-F238E27FC236}">
                <a16:creationId xmlns:a16="http://schemas.microsoft.com/office/drawing/2014/main" id="{3543EF2C-0E96-534C-9A2E-EA9740AB0AA3}"/>
              </a:ext>
            </a:extLst>
          </p:cNvPr>
          <p:cNvSpPr>
            <a:spLocks noGrp="1"/>
          </p:cNvSpPr>
          <p:nvPr>
            <p:ph type="body" sz="quarter" idx="15" hasCustomPrompt="1"/>
          </p:nvPr>
        </p:nvSpPr>
        <p:spPr>
          <a:xfrm>
            <a:off x="1376857" y="1497013"/>
            <a:ext cx="4572000" cy="357187"/>
          </a:xfrm>
        </p:spPr>
        <p:txBody>
          <a:bodyPr anchor="ctr" anchorCtr="0">
            <a:normAutofit/>
          </a:bodyPr>
          <a:lstStyle>
            <a:lvl1pPr marL="0" indent="0" algn="ctr">
              <a:buNone/>
              <a:defRPr sz="1600" b="1">
                <a:solidFill>
                  <a:schemeClr val="bg1"/>
                </a:solidFill>
                <a:latin typeface="Aptos Light" panose="020B0004020202020204" pitchFamily="34" charset="0"/>
              </a:defRPr>
            </a:lvl1pPr>
          </a:lstStyle>
          <a:p>
            <a:pPr lvl="0"/>
            <a:r>
              <a:rPr lang="en-US" dirty="0"/>
              <a:t>Title header</a:t>
            </a:r>
          </a:p>
        </p:txBody>
      </p:sp>
      <p:sp>
        <p:nvSpPr>
          <p:cNvPr id="13" name="Text Placeholder 11">
            <a:extLst>
              <a:ext uri="{FF2B5EF4-FFF2-40B4-BE49-F238E27FC236}">
                <a16:creationId xmlns:a16="http://schemas.microsoft.com/office/drawing/2014/main" id="{62A56C94-5ABB-0544-9381-F6B187E2CAE0}"/>
              </a:ext>
            </a:extLst>
          </p:cNvPr>
          <p:cNvSpPr>
            <a:spLocks noGrp="1"/>
          </p:cNvSpPr>
          <p:nvPr>
            <p:ph type="body" sz="quarter" idx="16" hasCustomPrompt="1"/>
          </p:nvPr>
        </p:nvSpPr>
        <p:spPr>
          <a:xfrm>
            <a:off x="6213900" y="1497013"/>
            <a:ext cx="4572000" cy="357187"/>
          </a:xfrm>
        </p:spPr>
        <p:txBody>
          <a:bodyPr anchor="ctr" anchorCtr="0">
            <a:normAutofit/>
          </a:bodyPr>
          <a:lstStyle>
            <a:lvl1pPr marL="0" indent="0" algn="ctr">
              <a:buNone/>
              <a:defRPr sz="1600" b="1">
                <a:solidFill>
                  <a:schemeClr val="bg1"/>
                </a:solidFill>
                <a:latin typeface="Aptos Light" panose="020B0004020202020204" pitchFamily="34" charset="0"/>
              </a:defRPr>
            </a:lvl1pPr>
          </a:lstStyle>
          <a:p>
            <a:pPr lvl="0"/>
            <a:r>
              <a:rPr lang="en-US" dirty="0"/>
              <a:t>Title header</a:t>
            </a:r>
          </a:p>
        </p:txBody>
      </p:sp>
      <p:sp>
        <p:nvSpPr>
          <p:cNvPr id="14" name="Text Placeholder 11">
            <a:extLst>
              <a:ext uri="{FF2B5EF4-FFF2-40B4-BE49-F238E27FC236}">
                <a16:creationId xmlns:a16="http://schemas.microsoft.com/office/drawing/2014/main" id="{20C83C36-F998-ED4D-9BF2-56A68F22134E}"/>
              </a:ext>
            </a:extLst>
          </p:cNvPr>
          <p:cNvSpPr>
            <a:spLocks noGrp="1"/>
          </p:cNvSpPr>
          <p:nvPr>
            <p:ph type="body" sz="quarter" idx="17" hasCustomPrompt="1"/>
          </p:nvPr>
        </p:nvSpPr>
        <p:spPr>
          <a:xfrm>
            <a:off x="6213900" y="3975170"/>
            <a:ext cx="4572000" cy="357187"/>
          </a:xfrm>
        </p:spPr>
        <p:txBody>
          <a:bodyPr anchor="ctr" anchorCtr="0">
            <a:normAutofit/>
          </a:bodyPr>
          <a:lstStyle>
            <a:lvl1pPr marL="0" indent="0" algn="ctr">
              <a:buNone/>
              <a:defRPr sz="1600" b="1">
                <a:solidFill>
                  <a:schemeClr val="bg1"/>
                </a:solidFill>
                <a:latin typeface="Aptos Light" panose="020B0004020202020204" pitchFamily="34" charset="0"/>
              </a:defRPr>
            </a:lvl1pPr>
          </a:lstStyle>
          <a:p>
            <a:pPr lvl="0"/>
            <a:r>
              <a:rPr lang="en-US" dirty="0"/>
              <a:t>Title header</a:t>
            </a:r>
          </a:p>
        </p:txBody>
      </p:sp>
      <p:sp>
        <p:nvSpPr>
          <p:cNvPr id="15" name="Text Placeholder 11">
            <a:extLst>
              <a:ext uri="{FF2B5EF4-FFF2-40B4-BE49-F238E27FC236}">
                <a16:creationId xmlns:a16="http://schemas.microsoft.com/office/drawing/2014/main" id="{C001CF52-94D1-C741-BCC2-8936AECB169A}"/>
              </a:ext>
            </a:extLst>
          </p:cNvPr>
          <p:cNvSpPr>
            <a:spLocks noGrp="1"/>
          </p:cNvSpPr>
          <p:nvPr>
            <p:ph type="body" sz="quarter" idx="18" hasCustomPrompt="1"/>
          </p:nvPr>
        </p:nvSpPr>
        <p:spPr>
          <a:xfrm>
            <a:off x="1376857" y="3975170"/>
            <a:ext cx="4572000" cy="357187"/>
          </a:xfrm>
        </p:spPr>
        <p:txBody>
          <a:bodyPr anchor="ctr" anchorCtr="0">
            <a:normAutofit/>
          </a:bodyPr>
          <a:lstStyle>
            <a:lvl1pPr marL="0" indent="0" algn="ctr">
              <a:buNone/>
              <a:defRPr sz="1600" b="1">
                <a:solidFill>
                  <a:schemeClr val="bg1"/>
                </a:solidFill>
                <a:latin typeface="Aptos Light" panose="020B0004020202020204" pitchFamily="34" charset="0"/>
              </a:defRPr>
            </a:lvl1pPr>
          </a:lstStyle>
          <a:p>
            <a:pPr lvl="0"/>
            <a:r>
              <a:rPr lang="en-US" dirty="0"/>
              <a:t>Title header</a:t>
            </a:r>
          </a:p>
        </p:txBody>
      </p:sp>
    </p:spTree>
    <p:extLst>
      <p:ext uri="{BB962C8B-B14F-4D97-AF65-F5344CB8AC3E}">
        <p14:creationId xmlns:p14="http://schemas.microsoft.com/office/powerpoint/2010/main" val="690041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Cluster 0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lvl1pPr>
              <a:defRPr>
                <a:latin typeface="Aptos Light" panose="020B0004020202020204" pitchFamily="34" charset="0"/>
              </a:defRPr>
            </a:lvl1pPr>
          </a:lstStyle>
          <a:p>
            <a:r>
              <a:rPr lang="en-US" dirty="0"/>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323022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1" y="365760"/>
            <a:ext cx="3817619" cy="1120140"/>
          </a:xfrm>
        </p:spPr>
        <p:txBody>
          <a:bodyPr/>
          <a:lstStyle>
            <a:lvl1pPr>
              <a:defRPr>
                <a:latin typeface="Aptos Light" panose="020B0004020202020204" pitchFamily="34" charset="0"/>
              </a:defRPr>
            </a:lvl1pPr>
          </a:lstStyle>
          <a:p>
            <a:r>
              <a:rPr lang="en-US" dirty="0"/>
              <a:t>[Slide title]</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809245" y="3017521"/>
            <a:ext cx="3374135" cy="3063240"/>
          </a:xfrm>
          <a:solidFill>
            <a:srgbClr val="0097AC"/>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411980" y="4114800"/>
            <a:ext cx="7780020" cy="1965960"/>
          </a:xfrm>
          <a:solidFill>
            <a:srgbClr val="003C51"/>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a:extLst>
              <a:ext uri="{FF2B5EF4-FFF2-40B4-BE49-F238E27FC236}">
                <a16:creationId xmlns:a16="http://schemas.microsoft.com/office/drawing/2014/main" id="{3A51F650-E379-3E45-B320-89D0A550D566}"/>
              </a:ext>
            </a:extLst>
          </p:cNvPr>
          <p:cNvSpPr>
            <a:spLocks noGrp="1"/>
          </p:cNvSpPr>
          <p:nvPr>
            <p:ph type="body" sz="quarter" idx="13"/>
          </p:nvPr>
        </p:nvSpPr>
        <p:spPr>
          <a:xfrm>
            <a:off x="4411980" y="1280160"/>
            <a:ext cx="2331720" cy="2629217"/>
          </a:xfrm>
          <a:solidFill>
            <a:schemeClr val="tx1"/>
          </a:solidFill>
        </p:spPr>
        <p:txBody>
          <a:bodyPr lIns="274320" tIns="274320" rIns="182880" bIns="182880">
            <a:noAutofit/>
          </a:bodyPr>
          <a:lstStyle>
            <a:lvl1pPr marL="0" indent="0">
              <a:spcBef>
                <a:spcPts val="1200"/>
              </a:spcBef>
              <a:buNone/>
              <a:defRPr sz="1600">
                <a:solidFill>
                  <a:schemeClr val="bg1"/>
                </a:solidFill>
                <a:latin typeface="Aptos Light" panose="020B0004020202020204" pitchFamily="34" charset="0"/>
              </a:defRPr>
            </a:lvl1pPr>
            <a:lvl2pPr marL="182880" indent="-182880">
              <a:spcBef>
                <a:spcPts val="1200"/>
              </a:spcBef>
              <a:buFont typeface="Arial" panose="020B0604020202020204" pitchFamily="34" charset="0"/>
              <a:buChar char="•"/>
              <a:defRPr sz="1600">
                <a:solidFill>
                  <a:schemeClr val="bg1"/>
                </a:solidFill>
                <a:latin typeface="Aptos Light" panose="020B0004020202020204" pitchFamily="34" charset="0"/>
              </a:defRPr>
            </a:lvl2pPr>
            <a:lvl3pPr marL="365760">
              <a:defRPr sz="1600">
                <a:solidFill>
                  <a:schemeClr val="bg1"/>
                </a:solidFill>
                <a:latin typeface="Aptos Light" panose="020B0004020202020204" pitchFamily="34" charset="0"/>
              </a:defRPr>
            </a:lvl3pPr>
            <a:lvl4pPr marL="548640">
              <a:defRPr sz="1600">
                <a:solidFill>
                  <a:schemeClr val="bg1"/>
                </a:solidFill>
                <a:latin typeface="Aptos Light" panose="020B0004020202020204" pitchFamily="34" charset="0"/>
              </a:defRPr>
            </a:lvl4pPr>
            <a:lvl5pPr marL="731520">
              <a:defRPr sz="1600">
                <a:solidFill>
                  <a:schemeClr val="bg1"/>
                </a:solidFill>
                <a:latin typeface="Aptos Light" panose="020B0004020202020204" pitchFamily="34" charset="0"/>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Picture Placeholder 2">
            <a:extLst>
              <a:ext uri="{FF2B5EF4-FFF2-40B4-BE49-F238E27FC236}">
                <a16:creationId xmlns:a16="http://schemas.microsoft.com/office/drawing/2014/main" id="{06C11E3F-0D9E-0A4A-B201-335DD1847B8B}"/>
              </a:ext>
            </a:extLst>
          </p:cNvPr>
          <p:cNvSpPr>
            <a:spLocks noGrp="1"/>
          </p:cNvSpPr>
          <p:nvPr>
            <p:ph type="pic" sz="quarter" idx="16" hasCustomPrompt="1"/>
          </p:nvPr>
        </p:nvSpPr>
        <p:spPr>
          <a:xfrm>
            <a:off x="6743700" y="0"/>
            <a:ext cx="5448300" cy="411480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Tree>
    <p:extLst>
      <p:ext uri="{BB962C8B-B14F-4D97-AF65-F5344CB8AC3E}">
        <p14:creationId xmlns:p14="http://schemas.microsoft.com/office/powerpoint/2010/main" val="1759205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_Text Cluster 0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8519160" cy="914400"/>
          </a:xfrm>
        </p:spPr>
        <p:txBody>
          <a:bodyPr/>
          <a:lstStyle/>
          <a:p>
            <a:r>
              <a:rPr lang="en-US" dirty="0"/>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9028176" y="365760"/>
            <a:ext cx="2795016" cy="278892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6096000" y="1828800"/>
            <a:ext cx="2788920" cy="278892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4">
            <a:extLst>
              <a:ext uri="{FF2B5EF4-FFF2-40B4-BE49-F238E27FC236}">
                <a16:creationId xmlns:a16="http://schemas.microsoft.com/office/drawing/2014/main" id="{1F89D7C7-C7B4-A74A-B754-DF69007D9111}"/>
              </a:ext>
            </a:extLst>
          </p:cNvPr>
          <p:cNvSpPr>
            <a:spLocks noGrp="1"/>
          </p:cNvSpPr>
          <p:nvPr>
            <p:ph type="body" sz="quarter" idx="12"/>
          </p:nvPr>
        </p:nvSpPr>
        <p:spPr>
          <a:xfrm>
            <a:off x="9028176" y="3289300"/>
            <a:ext cx="2795016" cy="278892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C83E999-6B6B-E44A-8409-73A1C711A568}"/>
              </a:ext>
            </a:extLst>
          </p:cNvPr>
          <p:cNvSpPr>
            <a:spLocks noGrp="1"/>
          </p:cNvSpPr>
          <p:nvPr>
            <p:ph type="body" sz="quarter" idx="14"/>
          </p:nvPr>
        </p:nvSpPr>
        <p:spPr>
          <a:xfrm>
            <a:off x="3172968" y="4069080"/>
            <a:ext cx="2788920" cy="27889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921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Cover slide option 4">
    <p:bg>
      <p:bgRef idx="1001">
        <a:schemeClr val="bg1"/>
      </p:bgRef>
    </p:bg>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4137660" y="-1"/>
            <a:ext cx="8054340" cy="6856615"/>
          </a:xfrm>
          <a:solidFill>
            <a:srgbClr val="D7E0E3"/>
          </a:solidFill>
        </p:spPr>
        <p:txBody>
          <a:bodyPr anchor="ctr" anchorCtr="0">
            <a:normAutofit/>
          </a:bodyPr>
          <a:lstStyle>
            <a:lvl1pPr marL="0" indent="0" algn="ctr">
              <a:buFontTx/>
              <a:buNone/>
              <a:defRPr sz="1200">
                <a:latin typeface="Aptos Light" panose="020B0004020202020204" pitchFamily="34" charset="0"/>
              </a:defRPr>
            </a:lvl1pPr>
          </a:lstStyle>
          <a:p>
            <a:r>
              <a:rPr lang="en-US" dirty="0"/>
              <a:t>[Click icon to insert photo]</a:t>
            </a:r>
          </a:p>
        </p:txBody>
      </p:sp>
      <p:sp>
        <p:nvSpPr>
          <p:cNvPr id="5" name="UST" descr="UST">
            <a:extLst>
              <a:ext uri="{FF2B5EF4-FFF2-40B4-BE49-F238E27FC236}">
                <a16:creationId xmlns:a16="http://schemas.microsoft.com/office/drawing/2014/main" id="{B5100F4C-957F-DD4E-8499-CC403AD1E86D}"/>
              </a:ext>
            </a:extLst>
          </p:cNvPr>
          <p:cNvSpPr>
            <a:spLocks noChangeAspect="1" noEditPoints="1"/>
          </p:cNvSpPr>
          <p:nvPr userDrawn="1"/>
        </p:nvSpPr>
        <p:spPr bwMode="black">
          <a:xfrm>
            <a:off x="365125" y="358775"/>
            <a:ext cx="731520" cy="809172"/>
          </a:xfrm>
          <a:custGeom>
            <a:avLst/>
            <a:gdLst>
              <a:gd name="T0" fmla="*/ 3605 w 3998"/>
              <a:gd name="T1" fmla="*/ 3263 h 4415"/>
              <a:gd name="T2" fmla="*/ 3605 w 3998"/>
              <a:gd name="T3" fmla="*/ 3263 h 4415"/>
              <a:gd name="T4" fmla="*/ 2969 w 3998"/>
              <a:gd name="T5" fmla="*/ 3263 h 4415"/>
              <a:gd name="T6" fmla="*/ 2969 w 3998"/>
              <a:gd name="T7" fmla="*/ 3899 h 4415"/>
              <a:gd name="T8" fmla="*/ 3605 w 3998"/>
              <a:gd name="T9" fmla="*/ 3899 h 4415"/>
              <a:gd name="T10" fmla="*/ 3605 w 3998"/>
              <a:gd name="T11" fmla="*/ 3263 h 4415"/>
              <a:gd name="T12" fmla="*/ 3450 w 3998"/>
              <a:gd name="T13" fmla="*/ 703 h 4415"/>
              <a:gd name="T14" fmla="*/ 3450 w 3998"/>
              <a:gd name="T15" fmla="*/ 703 h 4415"/>
              <a:gd name="T16" fmla="*/ 3308 w 3998"/>
              <a:gd name="T17" fmla="*/ 668 h 4415"/>
              <a:gd name="T18" fmla="*/ 3077 w 3998"/>
              <a:gd name="T19" fmla="*/ 505 h 4415"/>
              <a:gd name="T20" fmla="*/ 3308 w 3998"/>
              <a:gd name="T21" fmla="*/ 383 h 4415"/>
              <a:gd name="T22" fmla="*/ 3661 w 3998"/>
              <a:gd name="T23" fmla="*/ 530 h 4415"/>
              <a:gd name="T24" fmla="*/ 3940 w 3998"/>
              <a:gd name="T25" fmla="*/ 305 h 4415"/>
              <a:gd name="T26" fmla="*/ 3310 w 3998"/>
              <a:gd name="T27" fmla="*/ 0 h 4415"/>
              <a:gd name="T28" fmla="*/ 2629 w 3998"/>
              <a:gd name="T29" fmla="*/ 517 h 4415"/>
              <a:gd name="T30" fmla="*/ 3182 w 3998"/>
              <a:gd name="T31" fmla="*/ 1056 h 4415"/>
              <a:gd name="T32" fmla="*/ 3331 w 3998"/>
              <a:gd name="T33" fmla="*/ 1093 h 4415"/>
              <a:gd name="T34" fmla="*/ 3531 w 3998"/>
              <a:gd name="T35" fmla="*/ 1229 h 4415"/>
              <a:gd name="T36" fmla="*/ 3266 w 3998"/>
              <a:gd name="T37" fmla="*/ 1367 h 4415"/>
              <a:gd name="T38" fmla="*/ 2854 w 3998"/>
              <a:gd name="T39" fmla="*/ 1184 h 4415"/>
              <a:gd name="T40" fmla="*/ 2576 w 3998"/>
              <a:gd name="T41" fmla="*/ 1409 h 4415"/>
              <a:gd name="T42" fmla="*/ 3268 w 3998"/>
              <a:gd name="T43" fmla="*/ 1736 h 4415"/>
              <a:gd name="T44" fmla="*/ 3998 w 3998"/>
              <a:gd name="T45" fmla="*/ 1217 h 4415"/>
              <a:gd name="T46" fmla="*/ 3450 w 3998"/>
              <a:gd name="T47" fmla="*/ 703 h 4415"/>
              <a:gd name="T48" fmla="*/ 1451 w 3998"/>
              <a:gd name="T49" fmla="*/ 2778 h 4415"/>
              <a:gd name="T50" fmla="*/ 1451 w 3998"/>
              <a:gd name="T51" fmla="*/ 2778 h 4415"/>
              <a:gd name="T52" fmla="*/ 24 w 3998"/>
              <a:gd name="T53" fmla="*/ 2778 h 4415"/>
              <a:gd name="T54" fmla="*/ 24 w 3998"/>
              <a:gd name="T55" fmla="*/ 3168 h 4415"/>
              <a:gd name="T56" fmla="*/ 512 w 3998"/>
              <a:gd name="T57" fmla="*/ 3168 h 4415"/>
              <a:gd name="T58" fmla="*/ 512 w 3998"/>
              <a:gd name="T59" fmla="*/ 4415 h 4415"/>
              <a:gd name="T60" fmla="*/ 963 w 3998"/>
              <a:gd name="T61" fmla="*/ 4415 h 4415"/>
              <a:gd name="T62" fmla="*/ 963 w 3998"/>
              <a:gd name="T63" fmla="*/ 3168 h 4415"/>
              <a:gd name="T64" fmla="*/ 1451 w 3998"/>
              <a:gd name="T65" fmla="*/ 3168 h 4415"/>
              <a:gd name="T66" fmla="*/ 1451 w 3998"/>
              <a:gd name="T67" fmla="*/ 2778 h 4415"/>
              <a:gd name="T68" fmla="*/ 1026 w 3998"/>
              <a:gd name="T69" fmla="*/ 48 h 4415"/>
              <a:gd name="T70" fmla="*/ 1026 w 3998"/>
              <a:gd name="T71" fmla="*/ 48 h 4415"/>
              <a:gd name="T72" fmla="*/ 1475 w 3998"/>
              <a:gd name="T73" fmla="*/ 48 h 4415"/>
              <a:gd name="T74" fmla="*/ 1475 w 3998"/>
              <a:gd name="T75" fmla="*/ 1015 h 4415"/>
              <a:gd name="T76" fmla="*/ 741 w 3998"/>
              <a:gd name="T77" fmla="*/ 1736 h 4415"/>
              <a:gd name="T78" fmla="*/ 0 w 3998"/>
              <a:gd name="T79" fmla="*/ 1015 h 4415"/>
              <a:gd name="T80" fmla="*/ 0 w 3998"/>
              <a:gd name="T81" fmla="*/ 48 h 4415"/>
              <a:gd name="T82" fmla="*/ 449 w 3998"/>
              <a:gd name="T83" fmla="*/ 48 h 4415"/>
              <a:gd name="T84" fmla="*/ 449 w 3998"/>
              <a:gd name="T85" fmla="*/ 1018 h 4415"/>
              <a:gd name="T86" fmla="*/ 739 w 3998"/>
              <a:gd name="T87" fmla="*/ 1321 h 4415"/>
              <a:gd name="T88" fmla="*/ 1026 w 3998"/>
              <a:gd name="T89" fmla="*/ 1018 h 4415"/>
              <a:gd name="T90" fmla="*/ 1026 w 3998"/>
              <a:gd name="T91" fmla="*/ 48 h 4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998" h="4415">
                <a:moveTo>
                  <a:pt x="3605" y="3263"/>
                </a:moveTo>
                <a:lnTo>
                  <a:pt x="3605" y="3263"/>
                </a:lnTo>
                <a:lnTo>
                  <a:pt x="2969" y="3263"/>
                </a:lnTo>
                <a:lnTo>
                  <a:pt x="2969" y="3899"/>
                </a:lnTo>
                <a:lnTo>
                  <a:pt x="3605" y="3899"/>
                </a:lnTo>
                <a:lnTo>
                  <a:pt x="3605" y="3263"/>
                </a:lnTo>
                <a:close/>
                <a:moveTo>
                  <a:pt x="3450" y="703"/>
                </a:moveTo>
                <a:lnTo>
                  <a:pt x="3450" y="703"/>
                </a:lnTo>
                <a:lnTo>
                  <a:pt x="3308" y="668"/>
                </a:lnTo>
                <a:cubicBezTo>
                  <a:pt x="3149" y="629"/>
                  <a:pt x="3077" y="583"/>
                  <a:pt x="3077" y="505"/>
                </a:cubicBezTo>
                <a:cubicBezTo>
                  <a:pt x="3077" y="446"/>
                  <a:pt x="3153" y="383"/>
                  <a:pt x="3308" y="383"/>
                </a:cubicBezTo>
                <a:cubicBezTo>
                  <a:pt x="3451" y="383"/>
                  <a:pt x="3567" y="445"/>
                  <a:pt x="3661" y="530"/>
                </a:cubicBezTo>
                <a:lnTo>
                  <a:pt x="3940" y="305"/>
                </a:lnTo>
                <a:cubicBezTo>
                  <a:pt x="3822" y="109"/>
                  <a:pt x="3566" y="0"/>
                  <a:pt x="3310" y="0"/>
                </a:cubicBezTo>
                <a:cubicBezTo>
                  <a:pt x="2877" y="0"/>
                  <a:pt x="2629" y="237"/>
                  <a:pt x="2629" y="517"/>
                </a:cubicBezTo>
                <a:cubicBezTo>
                  <a:pt x="2629" y="733"/>
                  <a:pt x="2783" y="958"/>
                  <a:pt x="3182" y="1056"/>
                </a:cubicBezTo>
                <a:lnTo>
                  <a:pt x="3331" y="1093"/>
                </a:lnTo>
                <a:cubicBezTo>
                  <a:pt x="3478" y="1130"/>
                  <a:pt x="3531" y="1158"/>
                  <a:pt x="3531" y="1229"/>
                </a:cubicBezTo>
                <a:cubicBezTo>
                  <a:pt x="3531" y="1318"/>
                  <a:pt x="3414" y="1367"/>
                  <a:pt x="3266" y="1367"/>
                </a:cubicBezTo>
                <a:cubicBezTo>
                  <a:pt x="3095" y="1367"/>
                  <a:pt x="2967" y="1298"/>
                  <a:pt x="2854" y="1184"/>
                </a:cubicBezTo>
                <a:lnTo>
                  <a:pt x="2576" y="1409"/>
                </a:lnTo>
                <a:cubicBezTo>
                  <a:pt x="2697" y="1629"/>
                  <a:pt x="3012" y="1736"/>
                  <a:pt x="3268" y="1736"/>
                </a:cubicBezTo>
                <a:cubicBezTo>
                  <a:pt x="3725" y="1736"/>
                  <a:pt x="3998" y="1523"/>
                  <a:pt x="3998" y="1217"/>
                </a:cubicBezTo>
                <a:cubicBezTo>
                  <a:pt x="3998" y="985"/>
                  <a:pt x="3850" y="799"/>
                  <a:pt x="3450" y="703"/>
                </a:cubicBezTo>
                <a:close/>
                <a:moveTo>
                  <a:pt x="1451" y="2778"/>
                </a:moveTo>
                <a:lnTo>
                  <a:pt x="1451" y="2778"/>
                </a:lnTo>
                <a:lnTo>
                  <a:pt x="24" y="2778"/>
                </a:lnTo>
                <a:lnTo>
                  <a:pt x="24" y="3168"/>
                </a:lnTo>
                <a:lnTo>
                  <a:pt x="512" y="3168"/>
                </a:lnTo>
                <a:lnTo>
                  <a:pt x="512" y="4415"/>
                </a:lnTo>
                <a:lnTo>
                  <a:pt x="963" y="4415"/>
                </a:lnTo>
                <a:lnTo>
                  <a:pt x="963" y="3168"/>
                </a:lnTo>
                <a:lnTo>
                  <a:pt x="1451" y="3168"/>
                </a:lnTo>
                <a:lnTo>
                  <a:pt x="1451" y="2778"/>
                </a:lnTo>
                <a:close/>
                <a:moveTo>
                  <a:pt x="1026" y="48"/>
                </a:moveTo>
                <a:lnTo>
                  <a:pt x="1026" y="48"/>
                </a:lnTo>
                <a:lnTo>
                  <a:pt x="1475" y="48"/>
                </a:lnTo>
                <a:lnTo>
                  <a:pt x="1475" y="1015"/>
                </a:lnTo>
                <a:cubicBezTo>
                  <a:pt x="1475" y="1465"/>
                  <a:pt x="1206" y="1736"/>
                  <a:pt x="741" y="1736"/>
                </a:cubicBezTo>
                <a:cubicBezTo>
                  <a:pt x="258" y="1736"/>
                  <a:pt x="0" y="1454"/>
                  <a:pt x="0" y="1015"/>
                </a:cubicBezTo>
                <a:lnTo>
                  <a:pt x="0" y="48"/>
                </a:lnTo>
                <a:lnTo>
                  <a:pt x="449" y="48"/>
                </a:lnTo>
                <a:lnTo>
                  <a:pt x="449" y="1018"/>
                </a:lnTo>
                <a:cubicBezTo>
                  <a:pt x="449" y="1211"/>
                  <a:pt x="559" y="1321"/>
                  <a:pt x="739" y="1321"/>
                </a:cubicBezTo>
                <a:cubicBezTo>
                  <a:pt x="918" y="1321"/>
                  <a:pt x="1026" y="1211"/>
                  <a:pt x="1026" y="1018"/>
                </a:cubicBezTo>
                <a:lnTo>
                  <a:pt x="1026" y="48"/>
                </a:lnTo>
                <a:close/>
              </a:path>
            </a:pathLst>
          </a:custGeom>
          <a:solidFill>
            <a:srgbClr val="231F2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337946" y="1623058"/>
            <a:ext cx="4532630" cy="3737611"/>
          </a:xfrm>
          <a:solidFill>
            <a:srgbClr val="006E74"/>
          </a:solidFill>
        </p:spPr>
        <p:txBody>
          <a:bodyPr lIns="274320" tIns="274320" rIns="274320" bIns="274320" anchor="t" anchorCtr="0"/>
          <a:lstStyle>
            <a:lvl1pPr algn="l">
              <a:defRPr sz="3200" b="0" spc="0" baseline="0">
                <a:solidFill>
                  <a:schemeClr val="bg1"/>
                </a:solidFill>
                <a:latin typeface="Aptos Light" panose="020B0004020202020204" pitchFamily="34" charset="0"/>
              </a:defRPr>
            </a:lvl1pPr>
          </a:lstStyle>
          <a:p>
            <a:r>
              <a:rPr lang="en-US" dirty="0"/>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1630680" y="2903218"/>
            <a:ext cx="3855718" cy="1291591"/>
          </a:xfrm>
        </p:spPr>
        <p:txBody>
          <a:bodyPr anchor="t" anchorCtr="0">
            <a:noAutofit/>
          </a:bodyPr>
          <a:lstStyle>
            <a:lvl1pPr marL="0" indent="0" algn="l">
              <a:spcBef>
                <a:spcPts val="0"/>
              </a:spcBef>
              <a:buNone/>
              <a:defRPr sz="2000" b="0">
                <a:solidFill>
                  <a:schemeClr val="bg1"/>
                </a:solidFill>
                <a:latin typeface="Aptos Light" panose="020B0004020202020204" pitchFamily="34" charset="0"/>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dirty="0"/>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630680" y="4194809"/>
            <a:ext cx="3855718" cy="914400"/>
          </a:xfrm>
        </p:spPr>
        <p:txBody>
          <a:bodyPr anchor="b" anchorCtr="0">
            <a:noAutofit/>
          </a:bodyPr>
          <a:lstStyle>
            <a:lvl1pPr marL="0" indent="0">
              <a:spcBef>
                <a:spcPts val="0"/>
              </a:spcBef>
              <a:buFontTx/>
              <a:buNone/>
              <a:defRPr sz="1600" b="1">
                <a:solidFill>
                  <a:schemeClr val="bg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[Month 00, 0000]</a:t>
            </a:r>
            <a:br>
              <a:rPr lang="en-US" dirty="0"/>
            </a:br>
            <a:r>
              <a:rPr lang="en-US" dirty="0"/>
              <a:t>[Presenter Name]</a:t>
            </a:r>
            <a:br>
              <a:rPr lang="en-US" dirty="0"/>
            </a:br>
            <a:r>
              <a:rPr lang="en-US" dirty="0"/>
              <a:t>[Title]</a:t>
            </a:r>
          </a:p>
        </p:txBody>
      </p:sp>
    </p:spTree>
    <p:extLst>
      <p:ext uri="{BB962C8B-B14F-4D97-AF65-F5344CB8AC3E}">
        <p14:creationId xmlns:p14="http://schemas.microsoft.com/office/powerpoint/2010/main" val="24337768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userDrawn="1">
          <p15:clr>
            <a:srgbClr val="FBAE40"/>
          </p15:clr>
        </p15:guide>
        <p15:guide id="5" pos="748" userDrawn="1">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ext Cluster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4" name="Text Placeholder 2">
            <a:extLst>
              <a:ext uri="{FF2B5EF4-FFF2-40B4-BE49-F238E27FC236}">
                <a16:creationId xmlns:a16="http://schemas.microsoft.com/office/drawing/2014/main" id="{C6755960-CA7F-B343-93A9-6D346754C415}"/>
              </a:ext>
            </a:extLst>
          </p:cNvPr>
          <p:cNvSpPr>
            <a:spLocks noGrp="1"/>
          </p:cNvSpPr>
          <p:nvPr>
            <p:ph type="body" sz="quarter" idx="11"/>
          </p:nvPr>
        </p:nvSpPr>
        <p:spPr>
          <a:xfrm>
            <a:off x="7708392" y="365760"/>
            <a:ext cx="4114800" cy="411480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3">
            <a:extLst>
              <a:ext uri="{FF2B5EF4-FFF2-40B4-BE49-F238E27FC236}">
                <a16:creationId xmlns:a16="http://schemas.microsoft.com/office/drawing/2014/main" id="{1DE689A2-ED8E-6449-8345-C15EAB8BCA76}"/>
              </a:ext>
            </a:extLst>
          </p:cNvPr>
          <p:cNvSpPr>
            <a:spLocks noGrp="1"/>
          </p:cNvSpPr>
          <p:nvPr>
            <p:ph type="body" sz="quarter" idx="13"/>
          </p:nvPr>
        </p:nvSpPr>
        <p:spPr>
          <a:xfrm>
            <a:off x="365758" y="1554480"/>
            <a:ext cx="4114800" cy="2194560"/>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4617719" y="2103118"/>
            <a:ext cx="2953512"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5">
            <a:extLst>
              <a:ext uri="{FF2B5EF4-FFF2-40B4-BE49-F238E27FC236}">
                <a16:creationId xmlns:a16="http://schemas.microsoft.com/office/drawing/2014/main" id="{1F89D7C7-C7B4-A74A-B754-DF69007D9111}"/>
              </a:ext>
            </a:extLst>
          </p:cNvPr>
          <p:cNvSpPr>
            <a:spLocks noGrp="1"/>
          </p:cNvSpPr>
          <p:nvPr>
            <p:ph type="body" sz="quarter" idx="12"/>
          </p:nvPr>
        </p:nvSpPr>
        <p:spPr>
          <a:xfrm>
            <a:off x="7708392" y="4617720"/>
            <a:ext cx="2971800" cy="1463040"/>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4890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_Text Cluster 0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A9F03-AF36-8741-89EC-934AF55A87B1}"/>
              </a:ext>
            </a:extLst>
          </p:cNvPr>
          <p:cNvSpPr>
            <a:spLocks noGrp="1"/>
          </p:cNvSpPr>
          <p:nvPr>
            <p:ph type="title" hasCustomPrompt="1"/>
          </p:nvPr>
        </p:nvSpPr>
        <p:spPr>
          <a:xfrm>
            <a:off x="365760" y="365760"/>
            <a:ext cx="7205471" cy="914400"/>
          </a:xfrm>
        </p:spPr>
        <p:txBody>
          <a:bodyPr/>
          <a:lstStyle/>
          <a:p>
            <a:r>
              <a:rPr lang="en-US"/>
              <a:t>[Slide title]</a:t>
            </a:r>
          </a:p>
        </p:txBody>
      </p:sp>
      <p:sp>
        <p:nvSpPr>
          <p:cNvPr id="7" name="Text Placeholder 2">
            <a:extLst>
              <a:ext uri="{FF2B5EF4-FFF2-40B4-BE49-F238E27FC236}">
                <a16:creationId xmlns:a16="http://schemas.microsoft.com/office/drawing/2014/main" id="{1DE689A2-ED8E-6449-8345-C15EAB8BCA76}"/>
              </a:ext>
            </a:extLst>
          </p:cNvPr>
          <p:cNvSpPr>
            <a:spLocks noGrp="1"/>
          </p:cNvSpPr>
          <p:nvPr>
            <p:ph type="body" sz="quarter" idx="13"/>
          </p:nvPr>
        </p:nvSpPr>
        <p:spPr>
          <a:xfrm>
            <a:off x="7708392" y="365125"/>
            <a:ext cx="2331720" cy="2332355"/>
          </a:xfrm>
          <a:solidFill>
            <a:srgbClr val="881E87"/>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1F89D7C7-C7B4-A74A-B754-DF69007D9111}"/>
              </a:ext>
            </a:extLst>
          </p:cNvPr>
          <p:cNvSpPr>
            <a:spLocks noGrp="1"/>
          </p:cNvSpPr>
          <p:nvPr>
            <p:ph type="body" sz="quarter" idx="12"/>
          </p:nvPr>
        </p:nvSpPr>
        <p:spPr>
          <a:xfrm>
            <a:off x="2286000" y="1828801"/>
            <a:ext cx="5285231" cy="1874519"/>
          </a:xfrm>
          <a:solidFill>
            <a:srgbClr val="0097AC"/>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4">
            <a:extLst>
              <a:ext uri="{FF2B5EF4-FFF2-40B4-BE49-F238E27FC236}">
                <a16:creationId xmlns:a16="http://schemas.microsoft.com/office/drawing/2014/main" id="{4C83E999-6B6B-E44A-8409-73A1C711A568}"/>
              </a:ext>
            </a:extLst>
          </p:cNvPr>
          <p:cNvSpPr>
            <a:spLocks noGrp="1"/>
          </p:cNvSpPr>
          <p:nvPr>
            <p:ph type="body" sz="quarter" idx="14"/>
          </p:nvPr>
        </p:nvSpPr>
        <p:spPr>
          <a:xfrm>
            <a:off x="7708392" y="2834640"/>
            <a:ext cx="4114800" cy="3246120"/>
          </a:xfrm>
          <a:solidFill>
            <a:srgbClr val="006E74"/>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5">
            <a:extLst>
              <a:ext uri="{FF2B5EF4-FFF2-40B4-BE49-F238E27FC236}">
                <a16:creationId xmlns:a16="http://schemas.microsoft.com/office/drawing/2014/main" id="{C6755960-CA7F-B343-93A9-6D346754C415}"/>
              </a:ext>
            </a:extLst>
          </p:cNvPr>
          <p:cNvSpPr>
            <a:spLocks noGrp="1"/>
          </p:cNvSpPr>
          <p:nvPr>
            <p:ph type="body" sz="quarter" idx="11"/>
          </p:nvPr>
        </p:nvSpPr>
        <p:spPr>
          <a:xfrm>
            <a:off x="4617720" y="3840480"/>
            <a:ext cx="2953513" cy="2240280"/>
          </a:xfrm>
          <a:solidFill>
            <a:srgbClr val="003C51"/>
          </a:solidFill>
        </p:spPr>
        <p:txBody>
          <a:bodyPr lIns="274320" tIns="274320" rIns="182880" bIns="182880">
            <a:noAutofit/>
          </a:bodyPr>
          <a:lstStyle>
            <a:lvl1pPr marL="0" indent="0">
              <a:spcBef>
                <a:spcPts val="1200"/>
              </a:spcBef>
              <a:buNone/>
              <a:defRPr sz="1600">
                <a:solidFill>
                  <a:schemeClr val="bg1"/>
                </a:solidFill>
              </a:defRPr>
            </a:lvl1pPr>
            <a:lvl2pPr marL="182880" indent="-182880">
              <a:spcBef>
                <a:spcPts val="1200"/>
              </a:spcBef>
              <a:buFont typeface="Arial" panose="020B0604020202020204" pitchFamily="34" charset="0"/>
              <a:buChar char="•"/>
              <a:defRPr sz="1600">
                <a:solidFill>
                  <a:schemeClr val="bg1"/>
                </a:solidFill>
              </a:defRPr>
            </a:lvl2pPr>
            <a:lvl3pPr marL="365760">
              <a:defRPr sz="1600">
                <a:solidFill>
                  <a:schemeClr val="bg1"/>
                </a:solidFill>
              </a:defRPr>
            </a:lvl3pPr>
            <a:lvl4pPr marL="548640">
              <a:defRPr sz="1600">
                <a:solidFill>
                  <a:schemeClr val="bg1"/>
                </a:solidFill>
              </a:defRPr>
            </a:lvl4pPr>
            <a:lvl5pPr marL="731520">
              <a:defRPr sz="1600">
                <a:solidFill>
                  <a:schemeClr val="bg1"/>
                </a:solidFill>
              </a:defRPr>
            </a:lvl5pPr>
            <a:lvl6pPr marL="914400">
              <a:defRPr sz="1600">
                <a:solidFill>
                  <a:schemeClr val="bg1"/>
                </a:solidFill>
              </a:defRPr>
            </a:lvl6pPr>
            <a:lvl7pPr marL="1097280">
              <a:defRPr sz="1600">
                <a:solidFill>
                  <a:schemeClr val="bg1"/>
                </a:solidFill>
              </a:defRPr>
            </a:lvl7pPr>
            <a:lvl8pPr marL="1280160">
              <a:defRPr sz="1600">
                <a:solidFill>
                  <a:schemeClr val="bg1"/>
                </a:solidFill>
              </a:defRPr>
            </a:lvl8pPr>
            <a:lvl9pPr marL="1463040">
              <a:defRPr sz="160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46217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832">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hree Quarters San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a:xfrm>
            <a:off x="365759" y="365760"/>
            <a:ext cx="8202168" cy="914400"/>
          </a:xfrm>
        </p:spPr>
        <p:txBody>
          <a:bodyPr/>
          <a:lstStyle>
            <a:lvl1pPr>
              <a:defRPr>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a:xfrm>
            <a:off x="365760" y="1828800"/>
            <a:ext cx="8202168" cy="4251960"/>
          </a:xfrm>
        </p:spPr>
        <p:txBody>
          <a:bodyPr>
            <a:normAutofit/>
          </a:bodyPr>
          <a:lstStyle>
            <a:lvl1pPr>
              <a:defRPr sz="1800">
                <a:latin typeface="Aptos Light" panose="020B0004020202020204" pitchFamily="34" charset="0"/>
              </a:defRPr>
            </a:lvl1pPr>
            <a:lvl2pPr>
              <a:defRPr sz="1800">
                <a:latin typeface="Aptos Light" panose="020B0004020202020204" pitchFamily="34" charset="0"/>
              </a:defRPr>
            </a:lvl2pPr>
            <a:lvl3pPr>
              <a:defRPr sz="1800">
                <a:latin typeface="Aptos Light" panose="020B0004020202020204" pitchFamily="34" charset="0"/>
              </a:defRPr>
            </a:lvl3pPr>
            <a:lvl4pPr>
              <a:defRPr sz="1800">
                <a:latin typeface="Aptos Light" panose="020B0004020202020204" pitchFamily="34" charset="0"/>
              </a:defRPr>
            </a:lvl4pPr>
            <a:lvl5pPr>
              <a:defRPr sz="1800">
                <a:latin typeface="Aptos Light" panose="020B0004020202020204" pitchFamily="34" charset="0"/>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3472" cy="4251960"/>
          </a:xfrm>
        </p:spPr>
        <p:txBody>
          <a:bodyPr>
            <a:normAutofit/>
          </a:bodyPr>
          <a:lstStyle>
            <a:lvl1pPr>
              <a:defRPr sz="1600">
                <a:latin typeface="Aptos Light" panose="020B0004020202020204" pitchFamily="34" charset="0"/>
              </a:defRPr>
            </a:lvl1pPr>
            <a:lvl2pPr>
              <a:defRPr sz="1600">
                <a:latin typeface="Aptos Light" panose="020B0004020202020204" pitchFamily="34" charset="0"/>
              </a:defRPr>
            </a:lvl2pPr>
            <a:lvl3pPr>
              <a:defRPr sz="1600">
                <a:latin typeface="Aptos Light" panose="020B0004020202020204" pitchFamily="34" charset="0"/>
              </a:defRPr>
            </a:lvl3pPr>
            <a:lvl4pPr>
              <a:defRPr sz="1600">
                <a:latin typeface="Aptos Light" panose="020B0004020202020204" pitchFamily="34" charset="0"/>
              </a:defRPr>
            </a:lvl4pPr>
            <a:lvl5pPr>
              <a:defRPr sz="1600">
                <a:latin typeface="Aptos Light" panose="020B0004020202020204" pitchFamily="34" charset="0"/>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3588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Quarters Blac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UST" descr="UST">
            <a:extLst>
              <a:ext uri="{FF2B5EF4-FFF2-40B4-BE49-F238E27FC236}">
                <a16:creationId xmlns:a16="http://schemas.microsoft.com/office/drawing/2014/main" id="{B2036B4F-78BB-BB43-B04B-458DE6C4A674}"/>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8" name="Title 1">
            <a:extLst>
              <a:ext uri="{FF2B5EF4-FFF2-40B4-BE49-F238E27FC236}">
                <a16:creationId xmlns:a16="http://schemas.microsoft.com/office/drawing/2014/main" id="{12861D7D-0CE3-D447-AB46-E7F0601A9C1D}"/>
              </a:ext>
            </a:extLst>
          </p:cNvPr>
          <p:cNvSpPr>
            <a:spLocks noGrp="1"/>
          </p:cNvSpPr>
          <p:nvPr>
            <p:ph type="title" hasCustomPrompt="1"/>
          </p:nvPr>
        </p:nvSpPr>
        <p:spPr bwMode="auto">
          <a:xfrm>
            <a:off x="365760" y="365760"/>
            <a:ext cx="8203819" cy="914400"/>
          </a:xfrm>
        </p:spPr>
        <p:txBody>
          <a:bodyPr/>
          <a:lstStyle>
            <a:lvl1pPr>
              <a:defRPr>
                <a:solidFill>
                  <a:schemeClr val="bg1"/>
                </a:solidFill>
                <a:latin typeface="Aptos Light" panose="020B0004020202020204" pitchFamily="34" charset="0"/>
              </a:defRPr>
            </a:lvl1pPr>
          </a:lstStyle>
          <a:p>
            <a:r>
              <a:rPr lang="en-US" dirty="0"/>
              <a:t>[Slide title]</a:t>
            </a:r>
          </a:p>
        </p:txBody>
      </p:sp>
      <p:sp>
        <p:nvSpPr>
          <p:cNvPr id="3" name="Content Placeholder 2">
            <a:extLst>
              <a:ext uri="{FF2B5EF4-FFF2-40B4-BE49-F238E27FC236}">
                <a16:creationId xmlns:a16="http://schemas.microsoft.com/office/drawing/2014/main" id="{A8D83941-3469-4946-BCE6-FA84F7323A00}"/>
              </a:ext>
            </a:extLst>
          </p:cNvPr>
          <p:cNvSpPr>
            <a:spLocks noGrp="1"/>
          </p:cNvSpPr>
          <p:nvPr>
            <p:ph sz="half" idx="1"/>
          </p:nvPr>
        </p:nvSpPr>
        <p:spPr bwMode="auto">
          <a:xfrm>
            <a:off x="365759" y="1828800"/>
            <a:ext cx="8203819" cy="4251960"/>
          </a:xfrm>
        </p:spPr>
        <p:txBody>
          <a:bodyPr>
            <a:normAutofit/>
          </a:bodyPr>
          <a:lstStyle>
            <a:lvl1pPr>
              <a:defRPr sz="1800">
                <a:solidFill>
                  <a:schemeClr val="bg1"/>
                </a:solidFill>
                <a:latin typeface="Aptos Light" panose="020B0004020202020204" pitchFamily="34" charset="0"/>
              </a:defRPr>
            </a:lvl1pPr>
            <a:lvl2pPr>
              <a:defRPr sz="1800">
                <a:solidFill>
                  <a:schemeClr val="bg1"/>
                </a:solidFill>
                <a:latin typeface="Aptos Light" panose="020B0004020202020204" pitchFamily="34" charset="0"/>
              </a:defRPr>
            </a:lvl2pPr>
            <a:lvl3pPr>
              <a:defRPr sz="1800">
                <a:solidFill>
                  <a:schemeClr val="bg1"/>
                </a:solidFill>
                <a:latin typeface="Aptos Light" panose="020B0004020202020204" pitchFamily="34" charset="0"/>
              </a:defRPr>
            </a:lvl3pPr>
            <a:lvl4pPr>
              <a:defRPr sz="1800">
                <a:solidFill>
                  <a:schemeClr val="bg1"/>
                </a:solidFill>
                <a:latin typeface="Aptos Light" panose="020B0004020202020204" pitchFamily="34" charset="0"/>
              </a:defRPr>
            </a:lvl4pPr>
            <a:lvl5pPr>
              <a:defRPr sz="1800">
                <a:solidFill>
                  <a:schemeClr val="bg1"/>
                </a:solidFill>
                <a:latin typeface="Aptos Light" panose="020B0004020202020204" pitchFamily="34" charset="0"/>
              </a:defRPr>
            </a:lvl5pPr>
            <a:lvl6pPr>
              <a:defRPr sz="1800">
                <a:solidFill>
                  <a:schemeClr val="bg1"/>
                </a:solidFill>
              </a:defRPr>
            </a:lvl6pPr>
            <a:lvl7pPr>
              <a:defRPr sz="1800">
                <a:solidFill>
                  <a:schemeClr val="bg1"/>
                </a:solidFill>
              </a:defRPr>
            </a:lvl7pPr>
            <a:lvl8pPr>
              <a:defRPr sz="1800">
                <a:solidFill>
                  <a:schemeClr val="bg1"/>
                </a:solidFill>
              </a:defRPr>
            </a:lvl8pPr>
            <a:lvl9pPr>
              <a:defRPr sz="1800">
                <a:solidFill>
                  <a:schemeClr val="bg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F38A127C-C71C-410F-8BEA-B1AA4E4DB590}"/>
              </a:ext>
            </a:extLst>
          </p:cNvPr>
          <p:cNvSpPr>
            <a:spLocks noGrp="1"/>
          </p:cNvSpPr>
          <p:nvPr>
            <p:ph sz="half" idx="2"/>
          </p:nvPr>
        </p:nvSpPr>
        <p:spPr>
          <a:xfrm>
            <a:off x="9188450" y="1828800"/>
            <a:ext cx="2634742" cy="4251960"/>
          </a:xfrm>
        </p:spPr>
        <p:txBody>
          <a:bodyPr>
            <a:normAutofit/>
          </a:bodyPr>
          <a:lstStyle>
            <a:lvl1pPr>
              <a:defRPr sz="1600">
                <a:solidFill>
                  <a:schemeClr val="tx1"/>
                </a:solidFill>
                <a:latin typeface="Aptos Light" panose="020B0004020202020204" pitchFamily="34" charset="0"/>
              </a:defRPr>
            </a:lvl1pPr>
            <a:lvl2pPr>
              <a:defRPr sz="1600">
                <a:solidFill>
                  <a:schemeClr val="tx1"/>
                </a:solidFill>
                <a:latin typeface="Aptos Light" panose="020B0004020202020204" pitchFamily="34" charset="0"/>
              </a:defRPr>
            </a:lvl2pPr>
            <a:lvl3pPr>
              <a:defRPr sz="1600">
                <a:solidFill>
                  <a:schemeClr val="tx1"/>
                </a:solidFill>
                <a:latin typeface="Aptos Light" panose="020B0004020202020204" pitchFamily="34" charset="0"/>
              </a:defRPr>
            </a:lvl3pPr>
            <a:lvl4pPr>
              <a:defRPr sz="1600">
                <a:solidFill>
                  <a:schemeClr val="tx1"/>
                </a:solidFill>
                <a:latin typeface="Aptos Light" panose="020B0004020202020204" pitchFamily="34" charset="0"/>
              </a:defRPr>
            </a:lvl4pPr>
            <a:lvl5pPr>
              <a:defRPr sz="1600">
                <a:solidFill>
                  <a:schemeClr val="tx1"/>
                </a:solidFill>
                <a:latin typeface="Aptos Light" panose="020B0004020202020204" pitchFamily="34" charset="0"/>
              </a:defRPr>
            </a:lvl5pPr>
            <a:lvl6pPr>
              <a:defRPr sz="1600">
                <a:solidFill>
                  <a:schemeClr val="tx1"/>
                </a:solidFill>
              </a:defRPr>
            </a:lvl6pPr>
            <a:lvl7pPr>
              <a:defRPr sz="1600">
                <a:solidFill>
                  <a:schemeClr val="tx1"/>
                </a:solidFill>
              </a:defRPr>
            </a:lvl7pPr>
            <a:lvl8pPr>
              <a:defRPr sz="1600">
                <a:solidFill>
                  <a:schemeClr val="tx1"/>
                </a:solidFill>
              </a:defRPr>
            </a:lvl8pPr>
            <a:lvl9pPr>
              <a:defRPr sz="1600">
                <a:solidFill>
                  <a:schemeClr val="tx1"/>
                </a:solidFill>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64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4" pos="5788">
          <p15:clr>
            <a:srgbClr val="FBAE40"/>
          </p15:clr>
        </p15:guide>
        <p15:guide id="7" orient="horz" pos="1152">
          <p15:clr>
            <a:srgbClr val="FBAE40"/>
          </p15:clr>
        </p15:guide>
        <p15:guide id="8" orient="horz" pos="3832">
          <p15:clr>
            <a:srgbClr val="FBAE40"/>
          </p15:clr>
        </p15:guide>
        <p15:guide id="9" orient="horz" pos="4148">
          <p15:clr>
            <a:srgbClr val="FBAE40"/>
          </p15:clr>
        </p15:guide>
        <p15:guide id="10" pos="5400">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365759" y="1828800"/>
            <a:ext cx="3612516" cy="2286000"/>
          </a:xfrm>
          <a:solidFill>
            <a:srgbClr val="D7E0E3"/>
          </a:solidFill>
        </p:spPr>
        <p:txBody>
          <a:bodyPr anchor="ctr" anchorCtr="0">
            <a:normAutofit/>
          </a:bodyPr>
          <a:lstStyle>
            <a:lvl1pPr marL="0" indent="0" algn="ctr">
              <a:spcBef>
                <a:spcPts val="0"/>
              </a:spcBef>
              <a:buNone/>
              <a:defRPr sz="1200">
                <a:latin typeface="Aptos Light" panose="020B0004020202020204" pitchFamily="34" charset="0"/>
              </a:defRPr>
            </a:lvl1pPr>
          </a:lstStyle>
          <a:p>
            <a:r>
              <a:rPr lang="en-US" dirty="0"/>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65760" y="4343400"/>
            <a:ext cx="3611880" cy="1737360"/>
          </a:xfrm>
        </p:spPr>
        <p:txBody>
          <a:bodyPr>
            <a:noAutofit/>
          </a:bodyPr>
          <a:lstStyle>
            <a:lvl1pPr marL="0" indent="0">
              <a:spcBef>
                <a:spcPts val="0"/>
              </a:spcBef>
              <a:buFont typeface="Arial" panose="020B0604020202020204" pitchFamily="34" charset="0"/>
              <a:buNone/>
              <a:defRPr sz="1600" b="1">
                <a:latin typeface="Aptos Light" panose="020B0004020202020204" pitchFamily="34" charset="0"/>
              </a:defRPr>
            </a:lvl1pPr>
            <a:lvl2pPr marL="0" indent="0">
              <a:spcBef>
                <a:spcPts val="600"/>
              </a:spcBef>
              <a:buNone/>
              <a:defRPr sz="1400" b="1">
                <a:solidFill>
                  <a:schemeClr val="tx1"/>
                </a:solidFill>
                <a:latin typeface="Aptos Light" panose="020B0004020202020204" pitchFamily="34" charset="0"/>
              </a:defRPr>
            </a:lvl2pPr>
            <a:lvl3pPr marL="0" indent="0">
              <a:spcBef>
                <a:spcPts val="600"/>
              </a:spcBef>
              <a:buNone/>
              <a:defRPr sz="1400">
                <a:latin typeface="Aptos Light" panose="020B0004020202020204" pitchFamily="34" charset="0"/>
              </a:defRPr>
            </a:lvl3pPr>
            <a:lvl4pPr marL="182880" indent="-182880">
              <a:spcBef>
                <a:spcPts val="600"/>
              </a:spcBef>
              <a:buFont typeface="Arial" panose="020B0604020202020204" pitchFamily="34" charset="0"/>
              <a:buChar char="•"/>
              <a:defRPr sz="1400">
                <a:latin typeface="Aptos Light" panose="020B0004020202020204" pitchFamily="34" charset="0"/>
              </a:defRPr>
            </a:lvl4pPr>
            <a:lvl5pPr marL="365760">
              <a:defRPr sz="1400">
                <a:latin typeface="Aptos Light" panose="020B0004020202020204" pitchFamily="34" charset="0"/>
              </a:defRPr>
            </a:lvl5pPr>
            <a:lvl6pPr marL="548640">
              <a:defRPr sz="1400"/>
            </a:lvl6pPr>
            <a:lvl7pPr marL="731520">
              <a:defRPr sz="1400"/>
            </a:lvl7pPr>
            <a:lvl8pPr marL="914400">
              <a:defRPr sz="1400"/>
            </a:lvl8pPr>
            <a:lvl9pPr marL="1097280">
              <a:defRPr sz="1400"/>
            </a:lvl9pPr>
          </a:lstStyle>
          <a:p>
            <a:pPr lvl="0"/>
            <a:r>
              <a:rPr lang="en-US" dirty="0"/>
              <a:t>[First name Last name]</a:t>
            </a:r>
          </a:p>
          <a:p>
            <a:pPr lvl="1"/>
            <a:r>
              <a:rPr lang="en-US" dirty="0"/>
              <a:t>[Title]</a:t>
            </a:r>
          </a:p>
          <a:p>
            <a:pPr lvl="2"/>
            <a:r>
              <a:rPr lang="en-US" dirty="0"/>
              <a:t>[Summary]</a:t>
            </a:r>
          </a:p>
          <a:p>
            <a:pPr lvl="3"/>
            <a:r>
              <a:rPr lang="en-US" dirty="0"/>
              <a:t>Fourth level</a:t>
            </a:r>
          </a:p>
          <a:p>
            <a:pPr lvl="4"/>
            <a:r>
              <a:rPr lang="en-US" dirty="0"/>
              <a:t>Fifth level</a:t>
            </a:r>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4288536" y="1828800"/>
            <a:ext cx="3612516" cy="2286000"/>
          </a:xfrm>
          <a:solidFill>
            <a:srgbClr val="D7E0E3"/>
          </a:solidFill>
        </p:spPr>
        <p:txBody>
          <a:bodyPr anchor="ctr" anchorCtr="0">
            <a:normAutofit/>
          </a:bodyPr>
          <a:lstStyle>
            <a:lvl1pPr marL="0" indent="0" algn="ctr">
              <a:spcBef>
                <a:spcPts val="0"/>
              </a:spcBef>
              <a:buNone/>
              <a:defRPr sz="1200">
                <a:latin typeface="Aptos Light" panose="020B0004020202020204" pitchFamily="34" charset="0"/>
              </a:defRPr>
            </a:lvl1pPr>
          </a:lstStyle>
          <a:p>
            <a:r>
              <a:rPr lang="en-US" dirty="0"/>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4288536" y="4343400"/>
            <a:ext cx="3611880" cy="1737360"/>
          </a:xfrm>
        </p:spPr>
        <p:txBody>
          <a:bodyPr>
            <a:noAutofit/>
          </a:bodyPr>
          <a:lstStyle>
            <a:lvl1pPr marL="0" indent="0">
              <a:spcBef>
                <a:spcPts val="600"/>
              </a:spcBef>
              <a:buFont typeface="Arial" panose="020B0604020202020204" pitchFamily="34" charset="0"/>
              <a:buNone/>
              <a:defRPr sz="1600" b="1">
                <a:latin typeface="Aptos Light" panose="020B0004020202020204" pitchFamily="34" charset="0"/>
              </a:defRPr>
            </a:lvl1pPr>
            <a:lvl2pPr marL="0" indent="0">
              <a:spcBef>
                <a:spcPts val="600"/>
              </a:spcBef>
              <a:buNone/>
              <a:defRPr sz="1400" b="1">
                <a:solidFill>
                  <a:schemeClr val="tx1"/>
                </a:solidFill>
                <a:latin typeface="Aptos Light" panose="020B0004020202020204" pitchFamily="34" charset="0"/>
              </a:defRPr>
            </a:lvl2pPr>
            <a:lvl3pPr marL="0" indent="0">
              <a:spcBef>
                <a:spcPts val="600"/>
              </a:spcBef>
              <a:buNone/>
              <a:defRPr sz="1400">
                <a:latin typeface="Aptos Light" panose="020B0004020202020204" pitchFamily="34" charset="0"/>
              </a:defRPr>
            </a:lvl3pPr>
            <a:lvl4pPr marL="182880" indent="-182880">
              <a:spcBef>
                <a:spcPts val="600"/>
              </a:spcBef>
              <a:buFont typeface="Arial" panose="020B0604020202020204" pitchFamily="34" charset="0"/>
              <a:buChar char="•"/>
              <a:defRPr sz="1400">
                <a:latin typeface="Aptos Light" panose="020B0004020202020204" pitchFamily="34" charset="0"/>
              </a:defRPr>
            </a:lvl4pPr>
            <a:lvl5pPr marL="365760">
              <a:defRPr sz="1400">
                <a:latin typeface="Aptos Light" panose="020B0004020202020204" pitchFamily="34" charset="0"/>
              </a:defRPr>
            </a:lvl5pPr>
            <a:lvl6pPr marL="548640">
              <a:defRPr sz="1400"/>
            </a:lvl6pPr>
            <a:lvl7pPr marL="731520">
              <a:defRPr sz="1400"/>
            </a:lvl7pPr>
            <a:lvl8pPr marL="914400">
              <a:defRPr sz="1400"/>
            </a:lvl8pPr>
            <a:lvl9pPr marL="1097280">
              <a:defRPr sz="1400"/>
            </a:lvl9pPr>
          </a:lstStyle>
          <a:p>
            <a:pPr lvl="0"/>
            <a:r>
              <a:rPr lang="en-US" dirty="0"/>
              <a:t>[First name Last name]</a:t>
            </a:r>
          </a:p>
          <a:p>
            <a:pPr lvl="1"/>
            <a:r>
              <a:rPr lang="en-US" dirty="0"/>
              <a:t>[Title]</a:t>
            </a:r>
          </a:p>
          <a:p>
            <a:pPr lvl="2"/>
            <a:r>
              <a:rPr lang="en-US" dirty="0"/>
              <a:t>[Summary]</a:t>
            </a:r>
          </a:p>
          <a:p>
            <a:pPr lvl="3"/>
            <a:r>
              <a:rPr lang="en-US" dirty="0"/>
              <a:t>Fourth level</a:t>
            </a:r>
          </a:p>
          <a:p>
            <a:pPr lvl="4"/>
            <a:r>
              <a:rPr lang="en-US" dirty="0"/>
              <a:t>Fifth level</a:t>
            </a:r>
          </a:p>
        </p:txBody>
      </p:sp>
      <p:sp>
        <p:nvSpPr>
          <p:cNvPr id="11" name="Picture Placeholder 6">
            <a:extLst>
              <a:ext uri="{FF2B5EF4-FFF2-40B4-BE49-F238E27FC236}">
                <a16:creationId xmlns:a16="http://schemas.microsoft.com/office/drawing/2014/main" id="{422E667F-004C-0D48-B1F6-92F8E2AA02A2}"/>
              </a:ext>
            </a:extLst>
          </p:cNvPr>
          <p:cNvSpPr>
            <a:spLocks noGrp="1"/>
          </p:cNvSpPr>
          <p:nvPr>
            <p:ph type="pic" sz="quarter" idx="16" hasCustomPrompt="1"/>
          </p:nvPr>
        </p:nvSpPr>
        <p:spPr>
          <a:xfrm>
            <a:off x="8210676" y="1828800"/>
            <a:ext cx="3612516" cy="2286000"/>
          </a:xfrm>
          <a:solidFill>
            <a:srgbClr val="D7E0E3"/>
          </a:solidFill>
        </p:spPr>
        <p:txBody>
          <a:bodyPr anchor="ctr" anchorCtr="0">
            <a:normAutofit/>
          </a:bodyPr>
          <a:lstStyle>
            <a:lvl1pPr marL="0" indent="0" algn="ctr">
              <a:spcBef>
                <a:spcPts val="0"/>
              </a:spcBef>
              <a:buNone/>
              <a:defRPr sz="1200">
                <a:latin typeface="Aptos Light" panose="020B0004020202020204" pitchFamily="34" charset="0"/>
              </a:defRPr>
            </a:lvl1pPr>
          </a:lstStyle>
          <a:p>
            <a:r>
              <a:rPr lang="en-US" dirty="0"/>
              <a:t>[Click icon to insert photo]</a:t>
            </a:r>
          </a:p>
        </p:txBody>
      </p:sp>
      <p:sp>
        <p:nvSpPr>
          <p:cNvPr id="14" name="Content Placeholder 7">
            <a:extLst>
              <a:ext uri="{FF2B5EF4-FFF2-40B4-BE49-F238E27FC236}">
                <a16:creationId xmlns:a16="http://schemas.microsoft.com/office/drawing/2014/main" id="{48592F68-1A92-1442-9565-3EF907A57B35}"/>
              </a:ext>
            </a:extLst>
          </p:cNvPr>
          <p:cNvSpPr>
            <a:spLocks noGrp="1"/>
          </p:cNvSpPr>
          <p:nvPr>
            <p:ph sz="quarter" idx="13" hasCustomPrompt="1"/>
          </p:nvPr>
        </p:nvSpPr>
        <p:spPr>
          <a:xfrm>
            <a:off x="8211312" y="4343400"/>
            <a:ext cx="3611880" cy="1737360"/>
          </a:xfrm>
        </p:spPr>
        <p:txBody>
          <a:bodyPr>
            <a:noAutofit/>
          </a:bodyPr>
          <a:lstStyle>
            <a:lvl1pPr marL="0" indent="0">
              <a:spcBef>
                <a:spcPts val="600"/>
              </a:spcBef>
              <a:buFont typeface="Arial" panose="020B0604020202020204" pitchFamily="34" charset="0"/>
              <a:buNone/>
              <a:defRPr sz="1600" b="1">
                <a:latin typeface="Aptos Light" panose="020B0004020202020204" pitchFamily="34" charset="0"/>
              </a:defRPr>
            </a:lvl1pPr>
            <a:lvl2pPr marL="0" indent="0">
              <a:spcBef>
                <a:spcPts val="600"/>
              </a:spcBef>
              <a:buNone/>
              <a:defRPr sz="1400" b="1">
                <a:solidFill>
                  <a:schemeClr val="tx1"/>
                </a:solidFill>
                <a:latin typeface="Aptos Light" panose="020B0004020202020204" pitchFamily="34" charset="0"/>
              </a:defRPr>
            </a:lvl2pPr>
            <a:lvl3pPr marL="0" indent="0">
              <a:spcBef>
                <a:spcPts val="600"/>
              </a:spcBef>
              <a:buNone/>
              <a:defRPr sz="1400">
                <a:latin typeface="Aptos Light" panose="020B0004020202020204" pitchFamily="34" charset="0"/>
              </a:defRPr>
            </a:lvl3pPr>
            <a:lvl4pPr marL="182880" indent="-182880">
              <a:spcBef>
                <a:spcPts val="600"/>
              </a:spcBef>
              <a:buFont typeface="Arial" panose="020B0604020202020204" pitchFamily="34" charset="0"/>
              <a:buChar char="•"/>
              <a:defRPr sz="1400">
                <a:latin typeface="Aptos Light" panose="020B0004020202020204" pitchFamily="34" charset="0"/>
              </a:defRPr>
            </a:lvl4pPr>
            <a:lvl5pPr marL="365760">
              <a:defRPr sz="1400">
                <a:latin typeface="Aptos Light" panose="020B0004020202020204" pitchFamily="34" charset="0"/>
              </a:defRPr>
            </a:lvl5pPr>
            <a:lvl6pPr marL="548640">
              <a:defRPr sz="1400"/>
            </a:lvl6pPr>
            <a:lvl7pPr marL="731520">
              <a:defRPr sz="1400"/>
            </a:lvl7pPr>
            <a:lvl8pPr marL="914400">
              <a:defRPr sz="1400"/>
            </a:lvl8pPr>
            <a:lvl9pPr marL="1097280">
              <a:defRPr sz="1400"/>
            </a:lvl9pPr>
          </a:lstStyle>
          <a:p>
            <a:pPr lvl="0"/>
            <a:r>
              <a:rPr lang="en-US" dirty="0"/>
              <a:t>[First name Last name]</a:t>
            </a:r>
          </a:p>
          <a:p>
            <a:pPr lvl="1"/>
            <a:r>
              <a:rPr lang="en-US" dirty="0"/>
              <a:t>[Title]</a:t>
            </a:r>
          </a:p>
          <a:p>
            <a:pPr lvl="2"/>
            <a:r>
              <a:rPr lang="en-US" dirty="0"/>
              <a:t>[Summary]</a:t>
            </a:r>
          </a:p>
          <a:p>
            <a:pPr lvl="3"/>
            <a:r>
              <a:rPr lang="en-US" dirty="0"/>
              <a:t>Fourth level</a:t>
            </a:r>
          </a:p>
          <a:p>
            <a:pPr lvl="4"/>
            <a:r>
              <a:rPr lang="en-US" dirty="0"/>
              <a:t>Fifth level</a:t>
            </a:r>
          </a:p>
        </p:txBody>
      </p:sp>
    </p:spTree>
    <p:extLst>
      <p:ext uri="{BB962C8B-B14F-4D97-AF65-F5344CB8AC3E}">
        <p14:creationId xmlns:p14="http://schemas.microsoft.com/office/powerpoint/2010/main" val="766123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_Team">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709E5A0-CF32-5E47-894F-C739D06361FA}"/>
              </a:ext>
            </a:extLst>
          </p:cNvPr>
          <p:cNvSpPr/>
          <p:nvPr userDrawn="1"/>
        </p:nvSpPr>
        <p:spPr>
          <a:xfrm>
            <a:off x="7228309" y="1649651"/>
            <a:ext cx="4594883" cy="3877056"/>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9" name="Rectangle 8">
            <a:extLst>
              <a:ext uri="{FF2B5EF4-FFF2-40B4-BE49-F238E27FC236}">
                <a16:creationId xmlns:a16="http://schemas.microsoft.com/office/drawing/2014/main" id="{39ABF27F-53DD-D649-AFC6-C227410D39DC}"/>
              </a:ext>
            </a:extLst>
          </p:cNvPr>
          <p:cNvSpPr/>
          <p:nvPr userDrawn="1"/>
        </p:nvSpPr>
        <p:spPr>
          <a:xfrm>
            <a:off x="1206254" y="1645921"/>
            <a:ext cx="4594883" cy="3880786"/>
          </a:xfrm>
          <a:prstGeom prst="rect">
            <a:avLst/>
          </a:prstGeom>
          <a:solidFill>
            <a:schemeClr val="bg2"/>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US" sz="1800" dirty="0">
              <a:latin typeface="Aptos Light" panose="020B0004020202020204" pitchFamily="34" charset="0"/>
            </a:endParaRPr>
          </a:p>
        </p:txBody>
      </p:sp>
      <p:sp>
        <p:nvSpPr>
          <p:cNvPr id="8" name="Title 1">
            <a:extLst>
              <a:ext uri="{FF2B5EF4-FFF2-40B4-BE49-F238E27FC236}">
                <a16:creationId xmlns:a16="http://schemas.microsoft.com/office/drawing/2014/main" id="{40A65C3A-C556-7B4E-9098-E1FD19D432C7}"/>
              </a:ext>
            </a:extLst>
          </p:cNvPr>
          <p:cNvSpPr>
            <a:spLocks noGrp="1"/>
          </p:cNvSpPr>
          <p:nvPr>
            <p:ph type="title" hasCustomPrompt="1"/>
          </p:nvPr>
        </p:nvSpPr>
        <p:spPr>
          <a:xfrm>
            <a:off x="365760" y="365760"/>
            <a:ext cx="11457432" cy="914400"/>
          </a:xfrm>
        </p:spPr>
        <p:txBody>
          <a:bodyPr/>
          <a:lstStyle>
            <a:lvl1pPr>
              <a:defRPr>
                <a:latin typeface="Aptos Light" panose="020B0004020202020204" pitchFamily="34" charset="0"/>
              </a:defRPr>
            </a:lvl1pPr>
          </a:lstStyle>
          <a:p>
            <a:r>
              <a:rPr lang="en-US" dirty="0"/>
              <a:t>[Slide title]</a:t>
            </a:r>
          </a:p>
        </p:txBody>
      </p:sp>
      <p:sp>
        <p:nvSpPr>
          <p:cNvPr id="6" name="Picture Placeholder 2">
            <a:extLst>
              <a:ext uri="{FF2B5EF4-FFF2-40B4-BE49-F238E27FC236}">
                <a16:creationId xmlns:a16="http://schemas.microsoft.com/office/drawing/2014/main" id="{0E0C2D94-E952-734F-B3B4-6BE1B7326811}"/>
              </a:ext>
            </a:extLst>
          </p:cNvPr>
          <p:cNvSpPr>
            <a:spLocks noGrp="1"/>
          </p:cNvSpPr>
          <p:nvPr>
            <p:ph type="pic" sz="quarter" idx="14" hasCustomPrompt="1"/>
          </p:nvPr>
        </p:nvSpPr>
        <p:spPr>
          <a:xfrm>
            <a:off x="571500" y="2366010"/>
            <a:ext cx="2286000" cy="2286000"/>
          </a:xfrm>
          <a:solidFill>
            <a:srgbClr val="D7E0E3"/>
          </a:solidFill>
        </p:spPr>
        <p:txBody>
          <a:bodyPr anchor="ctr" anchorCtr="0">
            <a:normAutofit/>
          </a:bodyPr>
          <a:lstStyle>
            <a:lvl1pPr marL="0" indent="0" algn="ctr">
              <a:spcBef>
                <a:spcPts val="0"/>
              </a:spcBef>
              <a:buNone/>
              <a:defRPr sz="1200">
                <a:latin typeface="Aptos Light" panose="020B0004020202020204" pitchFamily="34" charset="0"/>
              </a:defRPr>
            </a:lvl1pPr>
          </a:lstStyle>
          <a:p>
            <a:r>
              <a:rPr lang="en-US" dirty="0"/>
              <a:t>[Click icon to insert photo]</a:t>
            </a:r>
          </a:p>
        </p:txBody>
      </p:sp>
      <p:sp>
        <p:nvSpPr>
          <p:cNvPr id="3" name="Content Placeholder 3">
            <a:extLst>
              <a:ext uri="{FF2B5EF4-FFF2-40B4-BE49-F238E27FC236}">
                <a16:creationId xmlns:a16="http://schemas.microsoft.com/office/drawing/2014/main" id="{A8D83941-3469-4946-BCE6-FA84F7323A00}"/>
              </a:ext>
            </a:extLst>
          </p:cNvPr>
          <p:cNvSpPr>
            <a:spLocks noGrp="1"/>
          </p:cNvSpPr>
          <p:nvPr>
            <p:ph sz="half" idx="1" hasCustomPrompt="1"/>
          </p:nvPr>
        </p:nvSpPr>
        <p:spPr>
          <a:xfrm>
            <a:off x="3106308" y="2640330"/>
            <a:ext cx="2446020" cy="1737360"/>
          </a:xfrm>
        </p:spPr>
        <p:txBody>
          <a:bodyPr>
            <a:noAutofit/>
          </a:bodyPr>
          <a:lstStyle>
            <a:lvl1pPr marL="0" indent="0">
              <a:spcBef>
                <a:spcPts val="0"/>
              </a:spcBef>
              <a:buFont typeface="Arial" panose="020B0604020202020204" pitchFamily="34" charset="0"/>
              <a:buNone/>
              <a:defRPr sz="1600" b="1">
                <a:solidFill>
                  <a:schemeClr val="tx1"/>
                </a:solidFill>
                <a:latin typeface="Aptos Light" panose="020B0004020202020204" pitchFamily="34" charset="0"/>
              </a:defRPr>
            </a:lvl1pPr>
            <a:lvl2pPr marL="0" indent="0">
              <a:spcBef>
                <a:spcPts val="600"/>
              </a:spcBef>
              <a:buNone/>
              <a:defRPr sz="1400" b="0">
                <a:solidFill>
                  <a:schemeClr val="tx1"/>
                </a:solidFill>
                <a:latin typeface="Aptos Light" panose="020B0004020202020204" pitchFamily="34" charset="0"/>
              </a:defRPr>
            </a:lvl2pPr>
            <a:lvl3pPr marL="0" indent="0">
              <a:spcBef>
                <a:spcPts val="600"/>
              </a:spcBef>
              <a:buNone/>
              <a:defRPr sz="1400"/>
            </a:lvl3pPr>
            <a:lvl4pPr marL="171450" indent="-171450">
              <a:spcBef>
                <a:spcPts val="600"/>
              </a:spcBef>
              <a:buFont typeface="Wingdings" pitchFamily="2" charset="2"/>
              <a:buChar char="§"/>
              <a:defRPr sz="1200">
                <a:latin typeface="Aptos Light" panose="020B0004020202020204" pitchFamily="34" charset="0"/>
              </a:defRPr>
            </a:lvl4pPr>
            <a:lvl5pPr marL="365760" indent="-182880">
              <a:buFont typeface="Wingdings" pitchFamily="2" charset="2"/>
              <a:buChar char="§"/>
              <a:defRPr sz="1400"/>
            </a:lvl5pPr>
            <a:lvl6pPr marL="548640">
              <a:defRPr sz="1400"/>
            </a:lvl6pPr>
            <a:lvl7pPr marL="731520">
              <a:defRPr sz="1400"/>
            </a:lvl7pPr>
            <a:lvl8pPr marL="914400">
              <a:defRPr sz="1400"/>
            </a:lvl8pPr>
            <a:lvl9pPr marL="1097280">
              <a:defRPr sz="1400"/>
            </a:lvl9pPr>
          </a:lstStyle>
          <a:p>
            <a:pPr lvl="0"/>
            <a:r>
              <a:rPr lang="en-US" dirty="0"/>
              <a:t>[</a:t>
            </a:r>
            <a:r>
              <a:rPr lang="en-US" dirty="0" err="1"/>
              <a:t>Firstname</a:t>
            </a:r>
            <a:r>
              <a:rPr lang="en-US" dirty="0"/>
              <a:t> </a:t>
            </a:r>
            <a:r>
              <a:rPr lang="en-US" dirty="0" err="1"/>
              <a:t>Lastname</a:t>
            </a:r>
            <a:r>
              <a:rPr lang="en-US" dirty="0"/>
              <a:t>]</a:t>
            </a:r>
          </a:p>
          <a:p>
            <a:pPr lvl="1"/>
            <a:r>
              <a:rPr lang="en-US" dirty="0"/>
              <a:t>[Title]</a:t>
            </a:r>
          </a:p>
          <a:p>
            <a:pPr lvl="3"/>
            <a:r>
              <a:rPr lang="en-US" dirty="0"/>
              <a:t>Bullet list</a:t>
            </a:r>
          </a:p>
          <a:p>
            <a:pPr lvl="3"/>
            <a:endParaRPr lang="en-US" dirty="0"/>
          </a:p>
          <a:p>
            <a:pPr lvl="3"/>
            <a:endParaRPr lang="en-US" dirty="0"/>
          </a:p>
          <a:p>
            <a:r>
              <a:rPr lang="en-US" sz="1200" b="1" dirty="0"/>
              <a:t>Prior leadership roles at large, global companies, including:</a:t>
            </a:r>
            <a:endParaRPr lang="en-US" sz="1200" dirty="0"/>
          </a:p>
        </p:txBody>
      </p:sp>
      <p:sp>
        <p:nvSpPr>
          <p:cNvPr id="10" name="Picture Placeholder 4">
            <a:extLst>
              <a:ext uri="{FF2B5EF4-FFF2-40B4-BE49-F238E27FC236}">
                <a16:creationId xmlns:a16="http://schemas.microsoft.com/office/drawing/2014/main" id="{FBBF2C33-AC91-D145-A1D8-489F8804A0BF}"/>
              </a:ext>
            </a:extLst>
          </p:cNvPr>
          <p:cNvSpPr>
            <a:spLocks noGrp="1"/>
          </p:cNvSpPr>
          <p:nvPr>
            <p:ph type="pic" sz="quarter" idx="15" hasCustomPrompt="1"/>
          </p:nvPr>
        </p:nvSpPr>
        <p:spPr>
          <a:xfrm>
            <a:off x="6568442" y="2286000"/>
            <a:ext cx="2286000" cy="2286000"/>
          </a:xfrm>
          <a:solidFill>
            <a:srgbClr val="D7E0E3"/>
          </a:solidFill>
        </p:spPr>
        <p:txBody>
          <a:bodyPr anchor="ctr" anchorCtr="0">
            <a:normAutofit/>
          </a:bodyPr>
          <a:lstStyle>
            <a:lvl1pPr marL="0" indent="0" algn="ctr">
              <a:spcBef>
                <a:spcPts val="0"/>
              </a:spcBef>
              <a:buNone/>
              <a:defRPr sz="1200">
                <a:latin typeface="Aptos Light" panose="020B0004020202020204" pitchFamily="34" charset="0"/>
              </a:defRPr>
            </a:lvl1pPr>
          </a:lstStyle>
          <a:p>
            <a:r>
              <a:rPr lang="en-US" dirty="0"/>
              <a:t>[Click icon to insert photo]</a:t>
            </a:r>
          </a:p>
        </p:txBody>
      </p:sp>
      <p:sp>
        <p:nvSpPr>
          <p:cNvPr id="4" name="Content Placeholder 5">
            <a:extLst>
              <a:ext uri="{FF2B5EF4-FFF2-40B4-BE49-F238E27FC236}">
                <a16:creationId xmlns:a16="http://schemas.microsoft.com/office/drawing/2014/main" id="{F38A127C-C71C-410F-8BEA-B1AA4E4DB590}"/>
              </a:ext>
            </a:extLst>
          </p:cNvPr>
          <p:cNvSpPr>
            <a:spLocks noGrp="1"/>
          </p:cNvSpPr>
          <p:nvPr>
            <p:ph sz="half" idx="2" hasCustomPrompt="1"/>
          </p:nvPr>
        </p:nvSpPr>
        <p:spPr>
          <a:xfrm>
            <a:off x="9075420" y="2640330"/>
            <a:ext cx="2221992" cy="1737360"/>
          </a:xfrm>
        </p:spPr>
        <p:txBody>
          <a:bodyPr>
            <a:noAutofit/>
          </a:bodyPr>
          <a:lstStyle>
            <a:lvl1pPr marL="0" indent="0">
              <a:spcBef>
                <a:spcPts val="600"/>
              </a:spcBef>
              <a:buFont typeface="Arial" panose="020B0604020202020204" pitchFamily="34" charset="0"/>
              <a:buNone/>
              <a:defRPr sz="1600" b="1">
                <a:solidFill>
                  <a:schemeClr val="tx1"/>
                </a:solidFill>
                <a:latin typeface="Aptos Light" panose="020B0004020202020204" pitchFamily="34" charset="0"/>
              </a:defRPr>
            </a:lvl1pPr>
            <a:lvl2pPr marL="0" indent="0">
              <a:spcBef>
                <a:spcPts val="600"/>
              </a:spcBef>
              <a:buNone/>
              <a:defRPr sz="1400" b="0">
                <a:solidFill>
                  <a:schemeClr val="tx1"/>
                </a:solidFill>
                <a:latin typeface="Aptos Light" panose="020B0004020202020204" pitchFamily="34" charset="0"/>
              </a:defRPr>
            </a:lvl2pPr>
            <a:lvl3pPr marL="0" indent="0">
              <a:spcBef>
                <a:spcPts val="600"/>
              </a:spcBef>
              <a:buNone/>
              <a:defRPr sz="1400"/>
            </a:lvl3pPr>
            <a:lvl4pPr marL="182880" indent="-182880">
              <a:spcBef>
                <a:spcPts val="600"/>
              </a:spcBef>
              <a:buFont typeface="Arial" panose="020B0604020202020204" pitchFamily="34" charset="0"/>
              <a:buChar char="•"/>
              <a:defRPr sz="1400">
                <a:latin typeface="Aptos Light" panose="020B0004020202020204" pitchFamily="34" charset="0"/>
              </a:defRPr>
            </a:lvl4pPr>
            <a:lvl5pPr marL="365760">
              <a:defRPr sz="1400"/>
            </a:lvl5pPr>
            <a:lvl6pPr marL="548640">
              <a:defRPr sz="1400"/>
            </a:lvl6pPr>
            <a:lvl7pPr marL="731520">
              <a:defRPr sz="1400"/>
            </a:lvl7pPr>
            <a:lvl8pPr marL="914400">
              <a:defRPr sz="1400"/>
            </a:lvl8pPr>
            <a:lvl9pPr marL="1097280">
              <a:defRPr sz="1400"/>
            </a:lvl9pPr>
          </a:lstStyle>
          <a:p>
            <a:pPr lvl="0"/>
            <a:r>
              <a:rPr lang="en-US" dirty="0"/>
              <a:t>[</a:t>
            </a:r>
            <a:r>
              <a:rPr lang="en-US" dirty="0" err="1"/>
              <a:t>Firstname</a:t>
            </a:r>
            <a:r>
              <a:rPr lang="en-US" dirty="0"/>
              <a:t> </a:t>
            </a:r>
            <a:r>
              <a:rPr lang="en-US" dirty="0" err="1"/>
              <a:t>Lastname</a:t>
            </a:r>
            <a:r>
              <a:rPr lang="en-US" dirty="0"/>
              <a:t>]</a:t>
            </a:r>
          </a:p>
          <a:p>
            <a:pPr lvl="1"/>
            <a:r>
              <a:rPr lang="en-US" dirty="0"/>
              <a:t>Title]</a:t>
            </a:r>
          </a:p>
          <a:p>
            <a:pPr lvl="3"/>
            <a:r>
              <a:rPr lang="en-US" dirty="0"/>
              <a:t>Bullet list</a:t>
            </a:r>
          </a:p>
          <a:p>
            <a:pPr lvl="3"/>
            <a:endParaRPr lang="en-US" dirty="0"/>
          </a:p>
          <a:p>
            <a:pPr lvl="3"/>
            <a:endParaRPr lang="en-US" dirty="0"/>
          </a:p>
          <a:p>
            <a:r>
              <a:rPr lang="en-US" sz="1200" b="1" dirty="0"/>
              <a:t>Prior leadership roles at large, global companies, including:</a:t>
            </a:r>
            <a:endParaRPr lang="en-US" sz="1200" dirty="0"/>
          </a:p>
        </p:txBody>
      </p:sp>
    </p:spTree>
    <p:extLst>
      <p:ext uri="{BB962C8B-B14F-4D97-AF65-F5344CB8AC3E}">
        <p14:creationId xmlns:p14="http://schemas.microsoft.com/office/powerpoint/2010/main" val="2108658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700">
          <p15:clr>
            <a:srgbClr val="FBAE40"/>
          </p15:clr>
        </p15:guide>
        <p15:guide id="2" pos="2506">
          <p15:clr>
            <a:srgbClr val="FBAE40"/>
          </p15:clr>
        </p15:guide>
        <p15:guide id="3" pos="4978">
          <p15:clr>
            <a:srgbClr val="FBAE40"/>
          </p15:clr>
        </p15:guide>
        <p15:guide id="4" pos="5172">
          <p15:clr>
            <a:srgbClr val="FBAE40"/>
          </p15:clr>
        </p15:guide>
        <p15:guide id="5" orient="horz" pos="1152">
          <p15:clr>
            <a:srgbClr val="FBAE40"/>
          </p15:clr>
        </p15:guide>
        <p15:guide id="6" orient="horz" pos="3832">
          <p15:clr>
            <a:srgbClr val="FBAE40"/>
          </p15:clr>
        </p15:guide>
        <p15:guide id="7" orient="horz" pos="4148">
          <p15:clr>
            <a:srgbClr val="FBAE40"/>
          </p15:clr>
        </p15:guide>
        <p15:guide id="8" orient="horz" pos="2736" userDrawn="1">
          <p15:clr>
            <a:srgbClr val="FBAE40"/>
          </p15:clr>
        </p15:guide>
        <p15:guide id="9" orient="horz" pos="2592"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iograph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FA626-DA7F-514F-B001-17AA4B414442}"/>
              </a:ext>
            </a:extLst>
          </p:cNvPr>
          <p:cNvSpPr>
            <a:spLocks noGrp="1"/>
          </p:cNvSpPr>
          <p:nvPr>
            <p:ph type="title" hasCustomPrompt="1"/>
          </p:nvPr>
        </p:nvSpPr>
        <p:spPr>
          <a:xfrm>
            <a:off x="365760" y="365760"/>
            <a:ext cx="8203565" cy="914400"/>
          </a:xfrm>
        </p:spPr>
        <p:txBody>
          <a:bodyPr/>
          <a:lstStyle>
            <a:lvl1pPr>
              <a:defRPr>
                <a:latin typeface="Aptos Light" panose="020B0004020202020204" pitchFamily="34" charset="0"/>
              </a:defRPr>
            </a:lvl1pPr>
          </a:lstStyle>
          <a:p>
            <a:r>
              <a:rPr lang="en-US" dirty="0"/>
              <a:t>[Slide title]</a:t>
            </a:r>
          </a:p>
        </p:txBody>
      </p:sp>
      <p:sp>
        <p:nvSpPr>
          <p:cNvPr id="11" name="Text Placeholder 2">
            <a:extLst>
              <a:ext uri="{FF2B5EF4-FFF2-40B4-BE49-F238E27FC236}">
                <a16:creationId xmlns:a16="http://schemas.microsoft.com/office/drawing/2014/main" id="{3C2EDD2B-10F3-2145-9FDC-23B8925E5553}"/>
              </a:ext>
            </a:extLst>
          </p:cNvPr>
          <p:cNvSpPr>
            <a:spLocks noGrp="1"/>
          </p:cNvSpPr>
          <p:nvPr>
            <p:ph type="body" sz="quarter" idx="11" hasCustomPrompt="1"/>
          </p:nvPr>
        </p:nvSpPr>
        <p:spPr>
          <a:xfrm>
            <a:off x="365124" y="1828800"/>
            <a:ext cx="2633472" cy="4251960"/>
          </a:xfrm>
        </p:spPr>
        <p:txBody>
          <a:bodyPr>
            <a:normAutofit/>
          </a:bodyPr>
          <a:lstStyle>
            <a:lvl1pPr marL="0" indent="0">
              <a:spcBef>
                <a:spcPts val="0"/>
              </a:spcBef>
              <a:buFontTx/>
              <a:buNone/>
              <a:defRPr sz="1600" b="1">
                <a:latin typeface="Aptos Light" panose="020B0004020202020204" pitchFamily="34" charset="0"/>
              </a:defRPr>
            </a:lvl1pPr>
            <a:lvl2pPr marL="0" indent="0">
              <a:spcBef>
                <a:spcPts val="600"/>
              </a:spcBef>
              <a:buFontTx/>
              <a:buNone/>
              <a:defRPr sz="1400" b="1">
                <a:solidFill>
                  <a:schemeClr val="tx1"/>
                </a:solidFill>
                <a:latin typeface="Aptos Light" panose="020B0004020202020204" pitchFamily="34" charset="0"/>
              </a:defRPr>
            </a:lvl2pPr>
            <a:lvl3pPr marL="0" indent="0">
              <a:spcBef>
                <a:spcPts val="600"/>
              </a:spcBef>
              <a:buFontTx/>
              <a:buNone/>
              <a:defRPr sz="1400">
                <a:latin typeface="Aptos Light" panose="020B0004020202020204" pitchFamily="34" charset="0"/>
              </a:defRPr>
            </a:lvl3pPr>
            <a:lvl4pPr marL="182880" indent="-182880">
              <a:spcBef>
                <a:spcPts val="600"/>
              </a:spcBef>
              <a:buFont typeface="Arial" panose="020B0604020202020204" pitchFamily="34" charset="0"/>
              <a:buChar char="•"/>
              <a:defRPr sz="1400">
                <a:latin typeface="Aptos Light" panose="020B0004020202020204" pitchFamily="34" charset="0"/>
              </a:defRPr>
            </a:lvl4pPr>
            <a:lvl5pPr marL="365760">
              <a:spcBef>
                <a:spcPts val="300"/>
              </a:spcBef>
              <a:defRPr sz="1400">
                <a:latin typeface="Aptos Light" panose="020B0004020202020204" pitchFamily="34" charset="0"/>
              </a:defRPr>
            </a:lvl5pPr>
            <a:lvl6pPr marL="548640">
              <a:spcBef>
                <a:spcPts val="300"/>
              </a:spcBef>
              <a:defRPr sz="1400">
                <a:latin typeface="Aptos Light" panose="020B0004020202020204" pitchFamily="34" charset="0"/>
              </a:defRPr>
            </a:lvl6pPr>
            <a:lvl7pPr marL="731520">
              <a:spcBef>
                <a:spcPts val="300"/>
              </a:spcBef>
              <a:defRPr sz="1400">
                <a:latin typeface="Aptos Light" panose="020B0004020202020204" pitchFamily="34" charset="0"/>
              </a:defRPr>
            </a:lvl7pPr>
            <a:lvl8pPr marL="914400">
              <a:spcBef>
                <a:spcPts val="300"/>
              </a:spcBef>
              <a:defRPr sz="1400">
                <a:latin typeface="Aptos Light" panose="020B0004020202020204" pitchFamily="34" charset="0"/>
              </a:defRPr>
            </a:lvl8pPr>
            <a:lvl9pPr marL="1097280">
              <a:spcBef>
                <a:spcPts val="300"/>
              </a:spcBef>
              <a:defRPr sz="1400">
                <a:latin typeface="Aptos Light" panose="020B0004020202020204" pitchFamily="34" charset="0"/>
              </a:defRPr>
            </a:lvl9pPr>
          </a:lstStyle>
          <a:p>
            <a:pPr lvl="0"/>
            <a:r>
              <a:rPr lang="en-US" dirty="0"/>
              <a:t>[</a:t>
            </a:r>
            <a:r>
              <a:rPr lang="en-US" dirty="0" err="1"/>
              <a:t>Firstname</a:t>
            </a:r>
            <a:r>
              <a:rPr lang="en-US" dirty="0"/>
              <a:t> </a:t>
            </a:r>
            <a:r>
              <a:rPr lang="en-US" dirty="0" err="1"/>
              <a:t>Lastname</a:t>
            </a:r>
            <a:r>
              <a:rPr lang="en-US" dirty="0"/>
              <a:t>]</a:t>
            </a:r>
          </a:p>
          <a:p>
            <a:pPr lvl="1"/>
            <a:r>
              <a:rPr lang="en-US" dirty="0"/>
              <a:t>[Title, Region]</a:t>
            </a:r>
          </a:p>
          <a:p>
            <a:pPr lvl="2"/>
            <a:r>
              <a:rPr lang="en-US" dirty="0"/>
              <a:t>[Summary]</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5" name="Text Placeholder 3">
            <a:extLst>
              <a:ext uri="{FF2B5EF4-FFF2-40B4-BE49-F238E27FC236}">
                <a16:creationId xmlns:a16="http://schemas.microsoft.com/office/drawing/2014/main" id="{48396495-DC8A-C048-99CD-670CAF8BE410}"/>
              </a:ext>
            </a:extLst>
          </p:cNvPr>
          <p:cNvSpPr>
            <a:spLocks noGrp="1"/>
          </p:cNvSpPr>
          <p:nvPr>
            <p:ph type="body" sz="quarter" idx="12" hasCustomPrompt="1"/>
          </p:nvPr>
        </p:nvSpPr>
        <p:spPr>
          <a:xfrm>
            <a:off x="3308350" y="1828800"/>
            <a:ext cx="3959352" cy="4251960"/>
          </a:xfrm>
        </p:spPr>
        <p:txBody>
          <a:bodyPr>
            <a:normAutofit/>
          </a:bodyPr>
          <a:lstStyle>
            <a:lvl1pPr marL="0" indent="0">
              <a:spcBef>
                <a:spcPts val="0"/>
              </a:spcBef>
              <a:buFontTx/>
              <a:buNone/>
              <a:defRPr sz="1600" b="1">
                <a:latin typeface="Aptos Light" panose="020B0004020202020204" pitchFamily="34" charset="0"/>
              </a:defRPr>
            </a:lvl1pPr>
            <a:lvl2pPr marL="0" indent="0">
              <a:spcBef>
                <a:spcPts val="600"/>
              </a:spcBef>
              <a:buFontTx/>
              <a:buNone/>
              <a:defRPr sz="1400" b="1">
                <a:solidFill>
                  <a:schemeClr val="tx1"/>
                </a:solidFill>
                <a:latin typeface="Aptos Light" panose="020B0004020202020204" pitchFamily="34" charset="0"/>
              </a:defRPr>
            </a:lvl2pPr>
            <a:lvl3pPr marL="0" indent="0">
              <a:spcBef>
                <a:spcPts val="600"/>
              </a:spcBef>
              <a:buFontTx/>
              <a:buNone/>
              <a:defRPr sz="1400">
                <a:latin typeface="Aptos Light" panose="020B0004020202020204" pitchFamily="34" charset="0"/>
              </a:defRPr>
            </a:lvl3pPr>
            <a:lvl4pPr marL="182880" indent="-182880">
              <a:spcBef>
                <a:spcPts val="600"/>
              </a:spcBef>
              <a:buFont typeface="Arial" panose="020B0604020202020204" pitchFamily="34" charset="0"/>
              <a:buChar char="•"/>
              <a:defRPr sz="1400">
                <a:latin typeface="Aptos Light" panose="020B0004020202020204" pitchFamily="34" charset="0"/>
              </a:defRPr>
            </a:lvl4pPr>
            <a:lvl5pPr marL="365760">
              <a:spcBef>
                <a:spcPts val="300"/>
              </a:spcBef>
              <a:defRPr sz="1400">
                <a:latin typeface="Aptos Light" panose="020B0004020202020204" pitchFamily="34" charset="0"/>
              </a:defRPr>
            </a:lvl5pPr>
            <a:lvl6pPr marL="548640">
              <a:spcBef>
                <a:spcPts val="300"/>
              </a:spcBef>
              <a:defRPr sz="1400">
                <a:latin typeface="Aptos Light" panose="020B0004020202020204" pitchFamily="34" charset="0"/>
              </a:defRPr>
            </a:lvl6pPr>
            <a:lvl7pPr marL="731520">
              <a:spcBef>
                <a:spcPts val="300"/>
              </a:spcBef>
              <a:defRPr sz="1400">
                <a:latin typeface="Aptos Light" panose="020B0004020202020204" pitchFamily="34" charset="0"/>
              </a:defRPr>
            </a:lvl7pPr>
            <a:lvl8pPr marL="914400">
              <a:spcBef>
                <a:spcPts val="300"/>
              </a:spcBef>
              <a:defRPr sz="1400">
                <a:latin typeface="Aptos Light" panose="020B0004020202020204" pitchFamily="34" charset="0"/>
              </a:defRPr>
            </a:lvl8pPr>
            <a:lvl9pPr marL="1097280">
              <a:spcBef>
                <a:spcPts val="300"/>
              </a:spcBef>
              <a:defRPr sz="1400">
                <a:latin typeface="Aptos Light" panose="020B0004020202020204" pitchFamily="34" charset="0"/>
              </a:defRPr>
            </a:lvl9pPr>
          </a:lstStyle>
          <a:p>
            <a:pPr lvl="0"/>
            <a:r>
              <a:rPr lang="en-US" dirty="0"/>
              <a:t>[Sector]</a:t>
            </a:r>
          </a:p>
          <a:p>
            <a:pPr lvl="1"/>
            <a:r>
              <a:rPr lang="en-US" dirty="0"/>
              <a:t>[00 years of experience]</a:t>
            </a:r>
          </a:p>
          <a:p>
            <a:pPr lvl="2"/>
            <a:r>
              <a:rPr lang="en-US" dirty="0"/>
              <a:t>[Biography]</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p>
        </p:txBody>
      </p:sp>
      <p:sp>
        <p:nvSpPr>
          <p:cNvPr id="7" name="Picture Placeholder 4">
            <a:extLst>
              <a:ext uri="{FF2B5EF4-FFF2-40B4-BE49-F238E27FC236}">
                <a16:creationId xmlns:a16="http://schemas.microsoft.com/office/drawing/2014/main" id="{FBE02541-C35D-1542-9123-AB8132D8C3AE}"/>
              </a:ext>
            </a:extLst>
          </p:cNvPr>
          <p:cNvSpPr>
            <a:spLocks noGrp="1"/>
          </p:cNvSpPr>
          <p:nvPr>
            <p:ph type="pic" sz="quarter" idx="13" hasCustomPrompt="1"/>
          </p:nvPr>
        </p:nvSpPr>
        <p:spPr>
          <a:xfrm>
            <a:off x="7571232" y="1828797"/>
            <a:ext cx="4251960" cy="425196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Tree>
    <p:extLst>
      <p:ext uri="{BB962C8B-B14F-4D97-AF65-F5344CB8AC3E}">
        <p14:creationId xmlns:p14="http://schemas.microsoft.com/office/powerpoint/2010/main" val="156791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4768" userDrawn="1">
          <p15:clr>
            <a:srgbClr val="FBAE40"/>
          </p15:clr>
        </p15:guide>
        <p15:guide id="2" pos="4580" userDrawn="1">
          <p15:clr>
            <a:srgbClr val="FBAE40"/>
          </p15:clr>
        </p15:guide>
        <p15:guide id="3" orient="horz" pos="1152" userDrawn="1">
          <p15:clr>
            <a:srgbClr val="FBAE40"/>
          </p15:clr>
        </p15:guide>
        <p15:guide id="4" orient="horz" pos="3832" userDrawn="1">
          <p15:clr>
            <a:srgbClr val="FBAE40"/>
          </p15:clr>
        </p15:guide>
        <p15:guide id="5" pos="1890" userDrawn="1">
          <p15:clr>
            <a:srgbClr val="FBAE40"/>
          </p15:clr>
        </p15:guide>
        <p15:guide id="6" pos="2084"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Section Header - Sand">
    <p:bg>
      <p:bgRef idx="1001">
        <a:schemeClr val="bg1"/>
      </p:bgRef>
    </p:bg>
    <p:spTree>
      <p:nvGrpSpPr>
        <p:cNvPr id="1" name=""/>
        <p:cNvGrpSpPr/>
        <p:nvPr/>
      </p:nvGrpSpPr>
      <p:grpSpPr>
        <a:xfrm>
          <a:off x="0" y="0"/>
          <a:ext cx="0" cy="0"/>
          <a:chOff x="0" y="0"/>
          <a:chExt cx="0" cy="0"/>
        </a:xfrm>
      </p:grpSpPr>
      <p:sp>
        <p:nvSpPr>
          <p:cNvPr id="5" name="Background">
            <a:extLst>
              <a:ext uri="{FF2B5EF4-FFF2-40B4-BE49-F238E27FC236}">
                <a16:creationId xmlns:a16="http://schemas.microsoft.com/office/drawing/2014/main" id="{376EEDB8-9F5B-F544-9AD6-4602265A5F11}"/>
              </a:ext>
              <a:ext uri="{C183D7F6-B498-43B3-948B-1728B52AA6E4}">
                <adec:decorative xmlns:adec="http://schemas.microsoft.com/office/drawing/2017/decorative" val="1"/>
              </a:ext>
            </a:extLst>
          </p:cNvPr>
          <p:cNvSpPr/>
          <p:nvPr userDrawn="1"/>
        </p:nvSpPr>
        <p:spPr bwMode="hidden">
          <a:xfrm>
            <a:off x="758952" y="365124"/>
            <a:ext cx="11064240" cy="5810885"/>
          </a:xfrm>
          <a:prstGeom prst="rect">
            <a:avLst/>
          </a:prstGeom>
          <a:solidFill>
            <a:srgbClr val="ECECE1"/>
          </a:solidFill>
          <a:ln>
            <a:noFill/>
          </a:ln>
        </p:spPr>
        <p:style>
          <a:lnRef idx="0">
            <a:schemeClr val="accent1"/>
          </a:lnRef>
          <a:fillRef idx="1">
            <a:schemeClr val="accent1"/>
          </a:fillRef>
          <a:effectRef idx="0">
            <a:srgbClr val="000000"/>
          </a:effectRef>
          <a:fontRef idx="minor">
            <a:schemeClr val="dk1"/>
          </a:fontRef>
        </p:style>
        <p:txBody>
          <a:bodyPr rtlCol="0" anchor="ctr"/>
          <a:lstStyle/>
          <a:p>
            <a:pPr algn="ctr">
              <a:lnSpc>
                <a:spcPct val="100000"/>
              </a:lnSpc>
            </a:pPr>
            <a:endParaRPr lang="en-US" sz="1800" dirty="0">
              <a:latin typeface="Aptos Light" panose="020B0004020202020204" pitchFamily="34" charset="0"/>
            </a:endParaRPr>
          </a:p>
        </p:txBody>
      </p:sp>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124712" y="731520"/>
            <a:ext cx="8503920" cy="2103120"/>
          </a:xfrm>
        </p:spPr>
        <p:txBody>
          <a:bodyPr anchor="t" anchorCtr="0"/>
          <a:lstStyle>
            <a:lvl1pPr>
              <a:defRPr sz="4800" b="0" spc="0" baseline="0">
                <a:latin typeface="Aptos Light" panose="020B0004020202020204" pitchFamily="34" charset="0"/>
              </a:defRPr>
            </a:lvl1pPr>
          </a:lstStyle>
          <a:p>
            <a:r>
              <a:rPr lang="en-US" dirty="0"/>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1124712" y="2971798"/>
            <a:ext cx="8505190" cy="3111501"/>
          </a:xfrm>
        </p:spPr>
        <p:txBody>
          <a:bodyPr/>
          <a:lstStyle>
            <a:lvl1pPr>
              <a:defRPr>
                <a:latin typeface="Aptos Light" panose="020B0004020202020204" pitchFamily="34" charset="0"/>
              </a:defRPr>
            </a:lvl1pPr>
          </a:lstStyle>
          <a:p>
            <a:pPr lvl="0"/>
            <a:r>
              <a:rPr lang="en-US" dirty="0"/>
              <a:t>[Additional content, if needed]</a:t>
            </a:r>
          </a:p>
        </p:txBody>
      </p:sp>
    </p:spTree>
    <p:extLst>
      <p:ext uri="{BB962C8B-B14F-4D97-AF65-F5344CB8AC3E}">
        <p14:creationId xmlns:p14="http://schemas.microsoft.com/office/powerpoint/2010/main" val="10399766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6066" userDrawn="1">
          <p15:clr>
            <a:srgbClr val="FBAE40"/>
          </p15:clr>
        </p15:guide>
        <p15:guide id="3" orient="horz" pos="3832">
          <p15:clr>
            <a:srgbClr val="FBAE40"/>
          </p15:clr>
        </p15:guide>
        <p15:guide id="4" orient="horz" pos="4148">
          <p15:clr>
            <a:srgbClr val="FBAE40"/>
          </p15:clr>
        </p15:guide>
        <p15:guide id="5" pos="708"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ction Header Dark Teal">
    <p:bg>
      <p:bgPr>
        <a:solidFill>
          <a:srgbClr val="006E7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atin typeface="Aptos Light" panose="020B0004020202020204" pitchFamily="34" charset="0"/>
              </a:defRPr>
            </a:lvl1pPr>
          </a:lstStyle>
          <a:p>
            <a:r>
              <a:rPr lang="en-US" dirty="0"/>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lvl1pPr>
              <a:defRPr>
                <a:latin typeface="Aptos Light" panose="020B0004020202020204" pitchFamily="34" charset="0"/>
              </a:defRPr>
            </a:lvl1pPr>
          </a:lstStyle>
          <a:p>
            <a:pPr lvl="0"/>
            <a:r>
              <a:rPr lang="en-US" dirty="0"/>
              <a:t>[Additional content, if needed]</a:t>
            </a:r>
          </a:p>
        </p:txBody>
      </p:sp>
    </p:spTree>
    <p:extLst>
      <p:ext uri="{BB962C8B-B14F-4D97-AF65-F5344CB8AC3E}">
        <p14:creationId xmlns:p14="http://schemas.microsoft.com/office/powerpoint/2010/main" val="18581659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Section Header Light Teal">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atin typeface="Aptos Light" panose="020B0004020202020204" pitchFamily="34" charset="0"/>
              </a:defRPr>
            </a:lvl1pPr>
          </a:lstStyle>
          <a:p>
            <a:r>
              <a:rPr lang="en-US" dirty="0"/>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lvl1pPr>
              <a:defRPr>
                <a:latin typeface="Aptos Light" panose="020B0004020202020204" pitchFamily="34" charset="0"/>
              </a:defRPr>
            </a:lvl1pPr>
          </a:lstStyle>
          <a:p>
            <a:pPr lvl="0"/>
            <a:r>
              <a:rPr lang="en-US" dirty="0"/>
              <a:t>[Additional content, if needed]</a:t>
            </a:r>
          </a:p>
        </p:txBody>
      </p:sp>
    </p:spTree>
    <p:extLst>
      <p:ext uri="{BB962C8B-B14F-4D97-AF65-F5344CB8AC3E}">
        <p14:creationId xmlns:p14="http://schemas.microsoft.com/office/powerpoint/2010/main" val="23299894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_Cover slide option 4">
    <p:bg>
      <p:bgRef idx="1001">
        <a:schemeClr val="bg1"/>
      </p:bgRef>
    </p:bg>
    <p:spTree>
      <p:nvGrpSpPr>
        <p:cNvPr id="1" name=""/>
        <p:cNvGrpSpPr/>
        <p:nvPr/>
      </p:nvGrpSpPr>
      <p:grpSpPr>
        <a:xfrm>
          <a:off x="0" y="0"/>
          <a:ext cx="0" cy="0"/>
          <a:chOff x="0" y="0"/>
          <a:chExt cx="0" cy="0"/>
        </a:xfrm>
      </p:grpSpPr>
      <p:sp>
        <p:nvSpPr>
          <p:cNvPr id="10" name="Picture Placeholder 4">
            <a:extLst>
              <a:ext uri="{FF2B5EF4-FFF2-40B4-BE49-F238E27FC236}">
                <a16:creationId xmlns:a16="http://schemas.microsoft.com/office/drawing/2014/main" id="{2BFAF5D7-E03E-9E44-ABB8-3AFA83714D07}"/>
              </a:ext>
            </a:extLst>
          </p:cNvPr>
          <p:cNvSpPr>
            <a:spLocks noGrp="1"/>
          </p:cNvSpPr>
          <p:nvPr>
            <p:ph type="pic" sz="quarter" idx="10" hasCustomPrompt="1"/>
          </p:nvPr>
        </p:nvSpPr>
        <p:spPr>
          <a:xfrm>
            <a:off x="4137660" y="-1"/>
            <a:ext cx="8054340" cy="6856615"/>
          </a:xfrm>
          <a:solidFill>
            <a:srgbClr val="D7E0E3"/>
          </a:solidFill>
        </p:spPr>
        <p:txBody>
          <a:bodyPr anchor="ctr" anchorCtr="0">
            <a:normAutofit/>
          </a:bodyPr>
          <a:lstStyle>
            <a:lvl1pPr marL="0" indent="0" algn="ctr">
              <a:buFontTx/>
              <a:buNone/>
              <a:defRPr sz="1200">
                <a:latin typeface="Aptos Light" panose="020B0004020202020204" pitchFamily="34" charset="0"/>
              </a:defRPr>
            </a:lvl1pPr>
          </a:lstStyle>
          <a:p>
            <a:r>
              <a:rPr lang="en-US" dirty="0"/>
              <a:t>[Click icon to insert photo]</a:t>
            </a:r>
          </a:p>
        </p:txBody>
      </p:sp>
      <p:sp>
        <p:nvSpPr>
          <p:cNvPr id="2" name="Title 1">
            <a:extLst>
              <a:ext uri="{FF2B5EF4-FFF2-40B4-BE49-F238E27FC236}">
                <a16:creationId xmlns:a16="http://schemas.microsoft.com/office/drawing/2014/main" id="{DD93F370-0603-42F8-A7D8-E3390EE70687}"/>
              </a:ext>
            </a:extLst>
          </p:cNvPr>
          <p:cNvSpPr>
            <a:spLocks noGrp="1"/>
          </p:cNvSpPr>
          <p:nvPr>
            <p:ph type="ctrTitle" hasCustomPrompt="1"/>
          </p:nvPr>
        </p:nvSpPr>
        <p:spPr>
          <a:xfrm>
            <a:off x="1337946" y="1623058"/>
            <a:ext cx="4532630" cy="3737611"/>
          </a:xfrm>
          <a:solidFill>
            <a:srgbClr val="006E74"/>
          </a:solidFill>
        </p:spPr>
        <p:txBody>
          <a:bodyPr lIns="274320" tIns="274320" rIns="274320" bIns="274320" anchor="t" anchorCtr="0"/>
          <a:lstStyle>
            <a:lvl1pPr algn="l">
              <a:defRPr sz="3200" b="0" spc="0" baseline="0">
                <a:solidFill>
                  <a:schemeClr val="bg1"/>
                </a:solidFill>
                <a:latin typeface="Aptos Light" panose="020B0004020202020204" pitchFamily="34" charset="0"/>
              </a:defRPr>
            </a:lvl1pPr>
          </a:lstStyle>
          <a:p>
            <a:r>
              <a:rPr lang="en-US" dirty="0"/>
              <a:t>[Presentation title]</a:t>
            </a:r>
          </a:p>
        </p:txBody>
      </p:sp>
      <p:sp>
        <p:nvSpPr>
          <p:cNvPr id="3" name="Subtitle 2">
            <a:extLst>
              <a:ext uri="{FF2B5EF4-FFF2-40B4-BE49-F238E27FC236}">
                <a16:creationId xmlns:a16="http://schemas.microsoft.com/office/drawing/2014/main" id="{4077195B-8D8D-4BD5-8ADD-A390F24676CD}"/>
              </a:ext>
            </a:extLst>
          </p:cNvPr>
          <p:cNvSpPr>
            <a:spLocks noGrp="1"/>
          </p:cNvSpPr>
          <p:nvPr userDrawn="1">
            <p:ph type="subTitle" idx="1" hasCustomPrompt="1"/>
          </p:nvPr>
        </p:nvSpPr>
        <p:spPr bwMode="gray">
          <a:xfrm>
            <a:off x="1630680" y="2903218"/>
            <a:ext cx="3855718" cy="1291591"/>
          </a:xfrm>
        </p:spPr>
        <p:txBody>
          <a:bodyPr anchor="t" anchorCtr="0">
            <a:noAutofit/>
          </a:bodyPr>
          <a:lstStyle>
            <a:lvl1pPr marL="0" indent="0" algn="l">
              <a:spcBef>
                <a:spcPts val="0"/>
              </a:spcBef>
              <a:buNone/>
              <a:defRPr sz="2000" b="0">
                <a:solidFill>
                  <a:schemeClr val="bg1"/>
                </a:solidFill>
                <a:latin typeface="Aptos Light" panose="020B0004020202020204" pitchFamily="34" charset="0"/>
              </a:defRPr>
            </a:lvl1pPr>
            <a:lvl2pPr marL="0" indent="0" algn="l">
              <a:spcBef>
                <a:spcPts val="0"/>
              </a:spcBef>
              <a:buNone/>
              <a:defRPr sz="2000">
                <a:solidFill>
                  <a:schemeClr val="bg1"/>
                </a:solidFill>
              </a:defRPr>
            </a:lvl2pPr>
            <a:lvl3pPr marL="0" indent="0" algn="l">
              <a:spcBef>
                <a:spcPts val="0"/>
              </a:spcBef>
              <a:buNone/>
              <a:defRPr sz="2000">
                <a:solidFill>
                  <a:schemeClr val="bg1"/>
                </a:solidFill>
              </a:defRPr>
            </a:lvl3pPr>
            <a:lvl4pPr marL="0" indent="0" algn="l">
              <a:spcBef>
                <a:spcPts val="0"/>
              </a:spcBef>
              <a:buNone/>
              <a:defRPr sz="2000">
                <a:solidFill>
                  <a:schemeClr val="bg1"/>
                </a:solidFill>
              </a:defRPr>
            </a:lvl4pPr>
            <a:lvl5pPr marL="0" indent="0" algn="l">
              <a:spcBef>
                <a:spcPts val="0"/>
              </a:spcBef>
              <a:buNone/>
              <a:defRPr sz="2000">
                <a:solidFill>
                  <a:schemeClr val="bg1"/>
                </a:solidFill>
              </a:defRPr>
            </a:lvl5pPr>
            <a:lvl6pPr marL="0" indent="0" algn="l">
              <a:spcBef>
                <a:spcPts val="0"/>
              </a:spcBef>
              <a:buNone/>
              <a:defRPr sz="2000">
                <a:solidFill>
                  <a:schemeClr val="bg1"/>
                </a:solidFill>
              </a:defRPr>
            </a:lvl6pPr>
            <a:lvl7pPr marL="0" indent="0" algn="l">
              <a:spcBef>
                <a:spcPts val="0"/>
              </a:spcBef>
              <a:buNone/>
              <a:defRPr sz="2000">
                <a:solidFill>
                  <a:schemeClr val="bg1"/>
                </a:solidFill>
              </a:defRPr>
            </a:lvl7pPr>
            <a:lvl8pPr marL="0" indent="0" algn="l">
              <a:spcBef>
                <a:spcPts val="0"/>
              </a:spcBef>
              <a:buNone/>
              <a:defRPr sz="2000">
                <a:solidFill>
                  <a:schemeClr val="bg1"/>
                </a:solidFill>
              </a:defRPr>
            </a:lvl8pPr>
            <a:lvl9pPr marL="0" indent="0" algn="l">
              <a:spcBef>
                <a:spcPts val="0"/>
              </a:spcBef>
              <a:buNone/>
              <a:defRPr sz="2000">
                <a:solidFill>
                  <a:schemeClr val="bg1"/>
                </a:solidFill>
              </a:defRPr>
            </a:lvl9pPr>
          </a:lstStyle>
          <a:p>
            <a:r>
              <a:rPr lang="en-US" dirty="0"/>
              <a:t>[Optional subtitle]</a:t>
            </a:r>
          </a:p>
        </p:txBody>
      </p:sp>
      <p:sp>
        <p:nvSpPr>
          <p:cNvPr id="12" name="Text Placeholder 3">
            <a:extLst>
              <a:ext uri="{FF2B5EF4-FFF2-40B4-BE49-F238E27FC236}">
                <a16:creationId xmlns:a16="http://schemas.microsoft.com/office/drawing/2014/main" id="{096EBD33-E0A7-064A-B661-81AD68C0BB90}"/>
              </a:ext>
            </a:extLst>
          </p:cNvPr>
          <p:cNvSpPr>
            <a:spLocks noGrp="1"/>
          </p:cNvSpPr>
          <p:nvPr>
            <p:ph type="body" sz="quarter" idx="11" hasCustomPrompt="1"/>
          </p:nvPr>
        </p:nvSpPr>
        <p:spPr>
          <a:xfrm>
            <a:off x="1630680" y="4194809"/>
            <a:ext cx="3855718" cy="914400"/>
          </a:xfrm>
        </p:spPr>
        <p:txBody>
          <a:bodyPr anchor="b" anchorCtr="0">
            <a:noAutofit/>
          </a:bodyPr>
          <a:lstStyle>
            <a:lvl1pPr marL="0" indent="0">
              <a:spcBef>
                <a:spcPts val="0"/>
              </a:spcBef>
              <a:buFontTx/>
              <a:buNone/>
              <a:defRPr sz="1600" b="1">
                <a:solidFill>
                  <a:schemeClr val="bg1"/>
                </a:solidFill>
                <a:latin typeface="Aptos Light" panose="020B0004020202020204" pitchFamily="34" charset="0"/>
              </a:defRPr>
            </a:lvl1pPr>
            <a:lvl2pPr marL="0" indent="0">
              <a:spcBef>
                <a:spcPts val="0"/>
              </a:spcBef>
              <a:buFontTx/>
              <a:buNone/>
              <a:defRPr sz="1600">
                <a:solidFill>
                  <a:schemeClr val="tx1"/>
                </a:solidFill>
              </a:defRPr>
            </a:lvl2pPr>
            <a:lvl3pPr marL="0" indent="0">
              <a:spcBef>
                <a:spcPts val="0"/>
              </a:spcBef>
              <a:buFontTx/>
              <a:buNone/>
              <a:defRPr sz="1600">
                <a:solidFill>
                  <a:schemeClr val="tx1"/>
                </a:solidFill>
              </a:defRPr>
            </a:lvl3pPr>
            <a:lvl4pPr marL="0" indent="0">
              <a:spcBef>
                <a:spcPts val="0"/>
              </a:spcBef>
              <a:buFontTx/>
              <a:buNone/>
              <a:defRPr sz="1600">
                <a:solidFill>
                  <a:schemeClr val="tx1"/>
                </a:solidFill>
              </a:defRPr>
            </a:lvl4pPr>
            <a:lvl5pPr marL="0" indent="0">
              <a:spcBef>
                <a:spcPts val="0"/>
              </a:spcBef>
              <a:buFontTx/>
              <a:buNone/>
              <a:defRPr sz="1600">
                <a:solidFill>
                  <a:schemeClr val="tx1"/>
                </a:solidFill>
              </a:defRPr>
            </a:lvl5pPr>
            <a:lvl6pPr marL="0" indent="0">
              <a:spcBef>
                <a:spcPts val="0"/>
              </a:spcBef>
              <a:buFontTx/>
              <a:buNone/>
              <a:defRPr sz="1600">
                <a:solidFill>
                  <a:schemeClr val="tx1"/>
                </a:solidFill>
              </a:defRPr>
            </a:lvl6pPr>
            <a:lvl7pPr marL="0" indent="0">
              <a:spcBef>
                <a:spcPts val="0"/>
              </a:spcBef>
              <a:buFontTx/>
              <a:buNone/>
              <a:defRPr sz="1600">
                <a:solidFill>
                  <a:schemeClr val="tx1"/>
                </a:solidFill>
              </a:defRPr>
            </a:lvl7pPr>
            <a:lvl8pPr marL="0" indent="0">
              <a:spcBef>
                <a:spcPts val="0"/>
              </a:spcBef>
              <a:buFontTx/>
              <a:buNone/>
              <a:defRPr sz="1600">
                <a:solidFill>
                  <a:schemeClr val="tx1"/>
                </a:solidFill>
              </a:defRPr>
            </a:lvl8pPr>
            <a:lvl9pPr marL="0" indent="0">
              <a:spcBef>
                <a:spcPts val="0"/>
              </a:spcBef>
              <a:buFontTx/>
              <a:buNone/>
              <a:defRPr sz="1600">
                <a:solidFill>
                  <a:schemeClr val="tx1"/>
                </a:solidFill>
              </a:defRPr>
            </a:lvl9pPr>
          </a:lstStyle>
          <a:p>
            <a:pPr lvl="0"/>
            <a:r>
              <a:rPr lang="en-US" dirty="0"/>
              <a:t>[Month 00, 0000]</a:t>
            </a:r>
            <a:br>
              <a:rPr lang="en-US" dirty="0"/>
            </a:br>
            <a:r>
              <a:rPr lang="en-US" dirty="0"/>
              <a:t>[Presenter Name]</a:t>
            </a:r>
            <a:br>
              <a:rPr lang="en-US" dirty="0"/>
            </a:br>
            <a:r>
              <a:rPr lang="en-US" dirty="0"/>
              <a:t>[Title]</a:t>
            </a:r>
          </a:p>
        </p:txBody>
      </p:sp>
      <p:sp>
        <p:nvSpPr>
          <p:cNvPr id="9" name="UST" descr="UST">
            <a:extLst>
              <a:ext uri="{FF2B5EF4-FFF2-40B4-BE49-F238E27FC236}">
                <a16:creationId xmlns:a16="http://schemas.microsoft.com/office/drawing/2014/main" id="{6F560B5D-F430-7088-D59F-7B7BA25ED293}"/>
              </a:ext>
            </a:extLst>
          </p:cNvPr>
          <p:cNvSpPr>
            <a:spLocks noChangeAspect="1" noEditPoints="1"/>
          </p:cNvSpPr>
          <p:nvPr userDrawn="1"/>
        </p:nvSpPr>
        <p:spPr bwMode="black">
          <a:xfrm>
            <a:off x="365125" y="358775"/>
            <a:ext cx="732109" cy="81000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cxnSp>
        <p:nvCxnSpPr>
          <p:cNvPr id="11" name="Straight Connector 10">
            <a:extLst>
              <a:ext uri="{FF2B5EF4-FFF2-40B4-BE49-F238E27FC236}">
                <a16:creationId xmlns:a16="http://schemas.microsoft.com/office/drawing/2014/main" id="{7DE9729B-D502-0D7F-154E-21A46B3FCB08}"/>
              </a:ext>
            </a:extLst>
          </p:cNvPr>
          <p:cNvCxnSpPr>
            <a:cxnSpLocks/>
          </p:cNvCxnSpPr>
          <p:nvPr userDrawn="1"/>
        </p:nvCxnSpPr>
        <p:spPr>
          <a:xfrm>
            <a:off x="1337946" y="371716"/>
            <a:ext cx="0" cy="792000"/>
          </a:xfrm>
          <a:prstGeom prst="line">
            <a:avLst/>
          </a:prstGeom>
          <a:ln w="12700" cap="sq">
            <a:solidFill>
              <a:schemeClr val="tx1"/>
            </a:solidFill>
          </a:ln>
        </p:spPr>
        <p:style>
          <a:lnRef idx="1">
            <a:schemeClr val="accent1"/>
          </a:lnRef>
          <a:fillRef idx="0">
            <a:schemeClr val="accent1"/>
          </a:fillRef>
          <a:effectRef idx="0">
            <a:srgbClr val="000000"/>
          </a:effectRef>
          <a:fontRef idx="minor">
            <a:schemeClr val="bg1"/>
          </a:fontRef>
        </p:style>
      </p:cxnSp>
    </p:spTree>
    <p:extLst>
      <p:ext uri="{BB962C8B-B14F-4D97-AF65-F5344CB8AC3E}">
        <p14:creationId xmlns:p14="http://schemas.microsoft.com/office/powerpoint/2010/main" val="25913100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4090">
          <p15:clr>
            <a:srgbClr val="FBAE40"/>
          </p15:clr>
        </p15:guide>
        <p15:guide id="2" pos="4004">
          <p15:clr>
            <a:srgbClr val="FBAE40"/>
          </p15:clr>
        </p15:guide>
        <p15:guide id="3" pos="4192">
          <p15:clr>
            <a:srgbClr val="FBAE40"/>
          </p15:clr>
        </p15:guide>
        <p15:guide id="4" orient="horz" pos="776">
          <p15:clr>
            <a:srgbClr val="FBAE40"/>
          </p15:clr>
        </p15:guide>
        <p15:guide id="5" pos="748">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Header Black">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60" y="1737360"/>
            <a:ext cx="8503920" cy="2103120"/>
          </a:xfrm>
        </p:spPr>
        <p:txBody>
          <a:bodyPr anchor="b" anchorCtr="0"/>
          <a:lstStyle>
            <a:lvl1pPr>
              <a:defRPr sz="4800" b="0" spc="0" baseline="0">
                <a:latin typeface="Aptos Light" panose="020B0004020202020204" pitchFamily="34" charset="0"/>
              </a:defRPr>
            </a:lvl1pPr>
          </a:lstStyle>
          <a:p>
            <a:r>
              <a:rPr lang="en-US" dirty="0"/>
              <a:t>[Section title]</a:t>
            </a:r>
          </a:p>
        </p:txBody>
      </p:sp>
      <p:sp>
        <p:nvSpPr>
          <p:cNvPr id="9" name="Text Placeholder 2">
            <a:extLst>
              <a:ext uri="{FF2B5EF4-FFF2-40B4-BE49-F238E27FC236}">
                <a16:creationId xmlns:a16="http://schemas.microsoft.com/office/drawing/2014/main" id="{1AE6BB09-E3B1-8E4C-BC05-A3BEA4D63F46}"/>
              </a:ext>
            </a:extLst>
          </p:cNvPr>
          <p:cNvSpPr>
            <a:spLocks noGrp="1"/>
          </p:cNvSpPr>
          <p:nvPr>
            <p:ph type="body" sz="quarter" idx="13" hasCustomPrompt="1"/>
          </p:nvPr>
        </p:nvSpPr>
        <p:spPr>
          <a:xfrm>
            <a:off x="365760" y="4114800"/>
            <a:ext cx="8505190" cy="1968500"/>
          </a:xfrm>
        </p:spPr>
        <p:txBody>
          <a:bodyPr/>
          <a:lstStyle>
            <a:lvl1pPr>
              <a:defRPr>
                <a:latin typeface="Aptos Light" panose="020B0004020202020204" pitchFamily="34" charset="0"/>
              </a:defRPr>
            </a:lvl1pPr>
          </a:lstStyle>
          <a:p>
            <a:pPr lvl="0"/>
            <a:r>
              <a:rPr lang="en-US" dirty="0"/>
              <a:t>[Additional content, if needed]</a:t>
            </a:r>
          </a:p>
        </p:txBody>
      </p:sp>
    </p:spTree>
    <p:extLst>
      <p:ext uri="{BB962C8B-B14F-4D97-AF65-F5344CB8AC3E}">
        <p14:creationId xmlns:p14="http://schemas.microsoft.com/office/powerpoint/2010/main" val="1470903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5588" userDrawn="1">
          <p15:clr>
            <a:srgbClr val="FBAE40"/>
          </p15:clr>
        </p15:guide>
        <p15:guide id="3" orient="horz" pos="3832" userDrawn="1">
          <p15:clr>
            <a:srgbClr val="FBAE40"/>
          </p15:clr>
        </p15:guide>
        <p15:guide id="4" orient="horz" pos="4148"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Header - Number">
    <p:bg>
      <p:bgPr>
        <a:solidFill>
          <a:srgbClr val="006E74"/>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atin typeface="Aptos Light" panose="020B0004020202020204" pitchFamily="34" charset="0"/>
              </a:defRPr>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dirty="0"/>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atin typeface="Aptos Light" panose="020B0004020202020204" pitchFamily="34" charset="0"/>
              </a:defRPr>
            </a:lvl1pPr>
          </a:lstStyle>
          <a:p>
            <a:r>
              <a:rPr lang="en-US" dirty="0"/>
              <a:t>[Section title]</a:t>
            </a:r>
          </a:p>
        </p:txBody>
      </p:sp>
    </p:spTree>
    <p:extLst>
      <p:ext uri="{BB962C8B-B14F-4D97-AF65-F5344CB8AC3E}">
        <p14:creationId xmlns:p14="http://schemas.microsoft.com/office/powerpoint/2010/main" val="32292732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Header - Number Light teal">
    <p:bg>
      <p:bgPr>
        <a:solidFill>
          <a:schemeClr val="accent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atin typeface="Aptos Light" panose="020B0004020202020204" pitchFamily="34" charset="0"/>
              </a:defRPr>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dirty="0"/>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atin typeface="Aptos Light" panose="020B0004020202020204" pitchFamily="34" charset="0"/>
              </a:defRPr>
            </a:lvl1pPr>
          </a:lstStyle>
          <a:p>
            <a:r>
              <a:rPr lang="en-US" dirty="0"/>
              <a:t>[Section title]</a:t>
            </a:r>
          </a:p>
        </p:txBody>
      </p:sp>
    </p:spTree>
    <p:extLst>
      <p:ext uri="{BB962C8B-B14F-4D97-AF65-F5344CB8AC3E}">
        <p14:creationId xmlns:p14="http://schemas.microsoft.com/office/powerpoint/2010/main" val="2193502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Header - Number Black">
    <p:bg>
      <p:bgPr>
        <a:solidFill>
          <a:schemeClr val="bg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9" y="2514600"/>
            <a:ext cx="1280160" cy="3568700"/>
          </a:xfrm>
        </p:spPr>
        <p:txBody>
          <a:bodyPr anchor="t" anchorCtr="0">
            <a:noAutofit/>
          </a:bodyPr>
          <a:lstStyle>
            <a:lvl1pPr marL="0" indent="0" algn="r">
              <a:lnSpc>
                <a:spcPct val="85000"/>
              </a:lnSpc>
              <a:spcBef>
                <a:spcPts val="0"/>
              </a:spcBef>
              <a:buFontTx/>
              <a:buNone/>
              <a:defRPr sz="7200" spc="-100" baseline="0">
                <a:latin typeface="Aptos Light" panose="020B0004020202020204" pitchFamily="34" charset="0"/>
              </a:defRPr>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dirty="0"/>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1828800" y="2514600"/>
            <a:ext cx="9994900" cy="3568700"/>
          </a:xfrm>
        </p:spPr>
        <p:txBody>
          <a:bodyPr anchor="t" anchorCtr="0"/>
          <a:lstStyle>
            <a:lvl1pPr>
              <a:lnSpc>
                <a:spcPct val="85000"/>
              </a:lnSpc>
              <a:defRPr sz="7200" b="0" spc="-100" baseline="0">
                <a:latin typeface="Aptos Light" panose="020B0004020202020204" pitchFamily="34" charset="0"/>
              </a:defRPr>
            </a:lvl1pPr>
          </a:lstStyle>
          <a:p>
            <a:r>
              <a:rPr lang="en-US" dirty="0"/>
              <a:t>[Section title]</a:t>
            </a:r>
          </a:p>
        </p:txBody>
      </p:sp>
    </p:spTree>
    <p:extLst>
      <p:ext uri="{BB962C8B-B14F-4D97-AF65-F5344CB8AC3E}">
        <p14:creationId xmlns:p14="http://schemas.microsoft.com/office/powerpoint/2010/main" val="35326177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Header - Big Number">
    <p:bg>
      <p:bgPr>
        <a:solidFill>
          <a:srgbClr val="006E74"/>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C326D1BA-385D-D160-3E8B-12E6038EBBBD}"/>
              </a:ext>
            </a:extLst>
          </p:cNvPr>
          <p:cNvSpPr>
            <a:spLocks noGrp="1"/>
          </p:cNvSpPr>
          <p:nvPr>
            <p:ph type="body" sz="quarter" idx="14" hasCustomPrompt="1"/>
          </p:nvPr>
        </p:nvSpPr>
        <p:spPr>
          <a:xfrm>
            <a:off x="365757" y="1571625"/>
            <a:ext cx="2539367" cy="1720215"/>
          </a:xfrm>
        </p:spPr>
        <p:txBody>
          <a:bodyPr anchor="t" anchorCtr="0">
            <a:noAutofit/>
          </a:bodyPr>
          <a:lstStyle>
            <a:lvl1pPr marL="0" indent="0" algn="l">
              <a:lnSpc>
                <a:spcPct val="85000"/>
              </a:lnSpc>
              <a:spcBef>
                <a:spcPts val="0"/>
              </a:spcBef>
              <a:buFontTx/>
              <a:buNone/>
              <a:defRPr sz="12000" b="0" spc="-100" baseline="0">
                <a:solidFill>
                  <a:schemeClr val="tx1"/>
                </a:solidFill>
                <a:latin typeface="Aptos Light" panose="020B0004020202020204" pitchFamily="34" charset="0"/>
              </a:defRPr>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dirty="0"/>
              <a:t>00.</a:t>
            </a:r>
          </a:p>
        </p:txBody>
      </p:sp>
      <p:sp>
        <p:nvSpPr>
          <p:cNvPr id="5" name="Title 2">
            <a:extLst>
              <a:ext uri="{FF2B5EF4-FFF2-40B4-BE49-F238E27FC236}">
                <a16:creationId xmlns:a16="http://schemas.microsoft.com/office/drawing/2014/main" id="{B50BE822-3D01-B3AA-C73B-8A3B83E702C4}"/>
              </a:ext>
            </a:extLst>
          </p:cNvPr>
          <p:cNvSpPr>
            <a:spLocks noGrp="1"/>
          </p:cNvSpPr>
          <p:nvPr>
            <p:ph type="title" hasCustomPrompt="1"/>
          </p:nvPr>
        </p:nvSpPr>
        <p:spPr>
          <a:xfrm>
            <a:off x="365759" y="3429000"/>
            <a:ext cx="7833361" cy="2654300"/>
          </a:xfrm>
        </p:spPr>
        <p:txBody>
          <a:bodyPr anchor="t" anchorCtr="0"/>
          <a:lstStyle>
            <a:lvl1pPr>
              <a:lnSpc>
                <a:spcPct val="85000"/>
              </a:lnSpc>
              <a:defRPr sz="4800" b="0" spc="-100" baseline="0">
                <a:latin typeface="Aptos Light" panose="020B0004020202020204" pitchFamily="34" charset="0"/>
              </a:defRPr>
            </a:lvl1pPr>
          </a:lstStyle>
          <a:p>
            <a:r>
              <a:rPr lang="en-US" dirty="0"/>
              <a:t>[Section title]</a:t>
            </a:r>
          </a:p>
        </p:txBody>
      </p:sp>
    </p:spTree>
    <p:extLst>
      <p:ext uri="{BB962C8B-B14F-4D97-AF65-F5344CB8AC3E}">
        <p14:creationId xmlns:p14="http://schemas.microsoft.com/office/powerpoint/2010/main" val="2911866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Header - Big Number Light teal">
    <p:bg>
      <p:bgPr>
        <a:solidFill>
          <a:schemeClr val="accent1"/>
        </a:solidFill>
        <a:effectLst/>
      </p:bgPr>
    </p:bg>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B5EC9AAC-3C60-6320-DCC6-83B57B96E630}"/>
              </a:ext>
            </a:extLst>
          </p:cNvPr>
          <p:cNvSpPr>
            <a:spLocks noGrp="1"/>
          </p:cNvSpPr>
          <p:nvPr>
            <p:ph type="body" sz="quarter" idx="14" hasCustomPrompt="1"/>
          </p:nvPr>
        </p:nvSpPr>
        <p:spPr>
          <a:xfrm>
            <a:off x="365757" y="1571625"/>
            <a:ext cx="2539367" cy="1720215"/>
          </a:xfrm>
        </p:spPr>
        <p:txBody>
          <a:bodyPr anchor="t" anchorCtr="0">
            <a:noAutofit/>
          </a:bodyPr>
          <a:lstStyle>
            <a:lvl1pPr marL="0" indent="0" algn="l">
              <a:lnSpc>
                <a:spcPct val="85000"/>
              </a:lnSpc>
              <a:spcBef>
                <a:spcPts val="0"/>
              </a:spcBef>
              <a:buFontTx/>
              <a:buNone/>
              <a:defRPr sz="12000" b="0" spc="-100" baseline="0">
                <a:solidFill>
                  <a:schemeClr val="tx1"/>
                </a:solidFill>
                <a:latin typeface="Aptos Light" panose="020B0004020202020204" pitchFamily="34" charset="0"/>
              </a:defRPr>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dirty="0"/>
              <a:t>00.</a:t>
            </a:r>
          </a:p>
        </p:txBody>
      </p:sp>
      <p:sp>
        <p:nvSpPr>
          <p:cNvPr id="5" name="Title 2">
            <a:extLst>
              <a:ext uri="{FF2B5EF4-FFF2-40B4-BE49-F238E27FC236}">
                <a16:creationId xmlns:a16="http://schemas.microsoft.com/office/drawing/2014/main" id="{5A3359F6-2212-0787-FE5F-4A783F634ED8}"/>
              </a:ext>
            </a:extLst>
          </p:cNvPr>
          <p:cNvSpPr>
            <a:spLocks noGrp="1"/>
          </p:cNvSpPr>
          <p:nvPr>
            <p:ph type="title" hasCustomPrompt="1"/>
          </p:nvPr>
        </p:nvSpPr>
        <p:spPr>
          <a:xfrm>
            <a:off x="365759" y="3429000"/>
            <a:ext cx="7833361" cy="2654300"/>
          </a:xfrm>
        </p:spPr>
        <p:txBody>
          <a:bodyPr anchor="t" anchorCtr="0"/>
          <a:lstStyle>
            <a:lvl1pPr>
              <a:lnSpc>
                <a:spcPct val="85000"/>
              </a:lnSpc>
              <a:defRPr sz="4800" b="0" spc="-100" baseline="0">
                <a:latin typeface="Aptos Light" panose="020B0004020202020204" pitchFamily="34" charset="0"/>
              </a:defRPr>
            </a:lvl1pPr>
          </a:lstStyle>
          <a:p>
            <a:r>
              <a:rPr lang="en-US" dirty="0"/>
              <a:t>[Section title]</a:t>
            </a:r>
          </a:p>
        </p:txBody>
      </p:sp>
    </p:spTree>
    <p:extLst>
      <p:ext uri="{BB962C8B-B14F-4D97-AF65-F5344CB8AC3E}">
        <p14:creationId xmlns:p14="http://schemas.microsoft.com/office/powerpoint/2010/main" val="9588800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Section Header - Number Black">
    <p:bg>
      <p:bgPr>
        <a:solidFill>
          <a:schemeClr val="bg1"/>
        </a:solidFill>
        <a:effectLst/>
      </p:bgPr>
    </p:bg>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3A062D0C-E68C-394F-A338-F8B4160BD5CF}"/>
              </a:ext>
            </a:extLst>
          </p:cNvPr>
          <p:cNvSpPr>
            <a:spLocks noGrp="1"/>
          </p:cNvSpPr>
          <p:nvPr>
            <p:ph type="body" sz="quarter" idx="14" hasCustomPrompt="1"/>
          </p:nvPr>
        </p:nvSpPr>
        <p:spPr>
          <a:xfrm>
            <a:off x="365757" y="1571625"/>
            <a:ext cx="2539367" cy="1720215"/>
          </a:xfrm>
        </p:spPr>
        <p:txBody>
          <a:bodyPr anchor="t" anchorCtr="0">
            <a:noAutofit/>
          </a:bodyPr>
          <a:lstStyle>
            <a:lvl1pPr marL="0" indent="0" algn="l">
              <a:lnSpc>
                <a:spcPct val="85000"/>
              </a:lnSpc>
              <a:spcBef>
                <a:spcPts val="0"/>
              </a:spcBef>
              <a:buFontTx/>
              <a:buNone/>
              <a:defRPr sz="12000" b="0" spc="-100" baseline="0">
                <a:solidFill>
                  <a:schemeClr val="tx1"/>
                </a:solidFill>
                <a:latin typeface="Aptos Light" panose="020B0004020202020204" pitchFamily="34" charset="0"/>
              </a:defRPr>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dirty="0"/>
              <a:t>00.</a:t>
            </a:r>
          </a:p>
        </p:txBody>
      </p:sp>
      <p:sp>
        <p:nvSpPr>
          <p:cNvPr id="2" name="Title 2">
            <a:extLst>
              <a:ext uri="{FF2B5EF4-FFF2-40B4-BE49-F238E27FC236}">
                <a16:creationId xmlns:a16="http://schemas.microsoft.com/office/drawing/2014/main" id="{42A20B57-9C1D-4E8F-B2A3-A6062F929C2D}"/>
              </a:ext>
            </a:extLst>
          </p:cNvPr>
          <p:cNvSpPr>
            <a:spLocks noGrp="1"/>
          </p:cNvSpPr>
          <p:nvPr userDrawn="1">
            <p:ph type="title" hasCustomPrompt="1"/>
          </p:nvPr>
        </p:nvSpPr>
        <p:spPr>
          <a:xfrm>
            <a:off x="365759" y="3429000"/>
            <a:ext cx="7833361" cy="2654300"/>
          </a:xfrm>
        </p:spPr>
        <p:txBody>
          <a:bodyPr anchor="t" anchorCtr="0"/>
          <a:lstStyle>
            <a:lvl1pPr>
              <a:lnSpc>
                <a:spcPct val="85000"/>
              </a:lnSpc>
              <a:defRPr sz="4800" b="0" spc="-100" baseline="0">
                <a:latin typeface="Aptos Light" panose="020B0004020202020204" pitchFamily="34" charset="0"/>
              </a:defRPr>
            </a:lvl1pPr>
          </a:lstStyle>
          <a:p>
            <a:r>
              <a:rPr lang="en-US" dirty="0"/>
              <a:t>[Section title]</a:t>
            </a:r>
          </a:p>
        </p:txBody>
      </p:sp>
    </p:spTree>
    <p:extLst>
      <p:ext uri="{BB962C8B-B14F-4D97-AF65-F5344CB8AC3E}">
        <p14:creationId xmlns:p14="http://schemas.microsoft.com/office/powerpoint/2010/main" val="34399846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Header - Big Number and Image">
    <p:bg>
      <p:bgPr>
        <a:solidFill>
          <a:srgbClr val="006E74"/>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BBBC22-C650-B44E-7A6D-EA1C7DFE6989}"/>
              </a:ext>
            </a:extLst>
          </p:cNvPr>
          <p:cNvSpPr>
            <a:spLocks noGrp="1"/>
          </p:cNvSpPr>
          <p:nvPr>
            <p:ph type="body" sz="quarter" idx="15" hasCustomPrompt="1"/>
          </p:nvPr>
        </p:nvSpPr>
        <p:spPr>
          <a:xfrm>
            <a:off x="6187439" y="1571625"/>
            <a:ext cx="2539367" cy="1400175"/>
          </a:xfrm>
        </p:spPr>
        <p:txBody>
          <a:bodyPr anchor="t" anchorCtr="0">
            <a:noAutofit/>
          </a:bodyPr>
          <a:lstStyle>
            <a:lvl1pPr marL="0" indent="0" algn="l">
              <a:lnSpc>
                <a:spcPct val="85000"/>
              </a:lnSpc>
              <a:spcBef>
                <a:spcPts val="0"/>
              </a:spcBef>
              <a:buFontTx/>
              <a:buNone/>
              <a:defRPr sz="9600" b="0" spc="-100" baseline="0">
                <a:solidFill>
                  <a:schemeClr val="tx1"/>
                </a:solidFill>
                <a:latin typeface="Aptos Light" panose="020B0004020202020204" pitchFamily="34" charset="0"/>
              </a:defRPr>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dirty="0"/>
              <a:t>00.</a:t>
            </a:r>
          </a:p>
        </p:txBody>
      </p:sp>
      <p:sp>
        <p:nvSpPr>
          <p:cNvPr id="4" name="Title 2">
            <a:extLst>
              <a:ext uri="{FF2B5EF4-FFF2-40B4-BE49-F238E27FC236}">
                <a16:creationId xmlns:a16="http://schemas.microsoft.com/office/drawing/2014/main" id="{EA65768C-B601-33B4-93A0-0193CC077746}"/>
              </a:ext>
            </a:extLst>
          </p:cNvPr>
          <p:cNvSpPr>
            <a:spLocks noGrp="1"/>
          </p:cNvSpPr>
          <p:nvPr>
            <p:ph type="title" hasCustomPrompt="1"/>
          </p:nvPr>
        </p:nvSpPr>
        <p:spPr>
          <a:xfrm>
            <a:off x="6187440" y="2971800"/>
            <a:ext cx="5608320" cy="3111500"/>
          </a:xfrm>
        </p:spPr>
        <p:txBody>
          <a:bodyPr anchor="t" anchorCtr="0"/>
          <a:lstStyle>
            <a:lvl1pPr>
              <a:lnSpc>
                <a:spcPct val="85000"/>
              </a:lnSpc>
              <a:defRPr sz="4800" b="0" spc="-100" baseline="0">
                <a:latin typeface="Aptos Light" panose="020B0004020202020204" pitchFamily="34" charset="0"/>
              </a:defRPr>
            </a:lvl1pPr>
          </a:lstStyle>
          <a:p>
            <a:r>
              <a:rPr lang="en-US" dirty="0"/>
              <a:t>[Section title]</a:t>
            </a:r>
          </a:p>
        </p:txBody>
      </p:sp>
      <p:sp>
        <p:nvSpPr>
          <p:cNvPr id="6" name="Picture Placeholder 4">
            <a:extLst>
              <a:ext uri="{FF2B5EF4-FFF2-40B4-BE49-F238E27FC236}">
                <a16:creationId xmlns:a16="http://schemas.microsoft.com/office/drawing/2014/main" id="{F2BE5C9E-9BB6-4A94-4A61-9EE5BAE44776}"/>
              </a:ext>
            </a:extLst>
          </p:cNvPr>
          <p:cNvSpPr>
            <a:spLocks noGrp="1"/>
          </p:cNvSpPr>
          <p:nvPr>
            <p:ph type="pic" sz="quarter" idx="13" hasCustomPrompt="1"/>
          </p:nvPr>
        </p:nvSpPr>
        <p:spPr>
          <a:xfrm>
            <a:off x="0" y="0"/>
            <a:ext cx="5638800" cy="685800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Tree>
    <p:extLst>
      <p:ext uri="{BB962C8B-B14F-4D97-AF65-F5344CB8AC3E}">
        <p14:creationId xmlns:p14="http://schemas.microsoft.com/office/powerpoint/2010/main" val="33803070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ection Header - Big Number and Image Light teal">
    <p:bg>
      <p:bgPr>
        <a:solidFill>
          <a:schemeClr val="accent1"/>
        </a:solid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9689AA05-4526-CF9A-27B2-771806367921}"/>
              </a:ext>
            </a:extLst>
          </p:cNvPr>
          <p:cNvSpPr>
            <a:spLocks noGrp="1"/>
          </p:cNvSpPr>
          <p:nvPr>
            <p:ph type="pic" sz="quarter" idx="13" hasCustomPrompt="1"/>
          </p:nvPr>
        </p:nvSpPr>
        <p:spPr>
          <a:xfrm>
            <a:off x="0" y="0"/>
            <a:ext cx="5638800" cy="685800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7" name="Text Placeholder 1">
            <a:extLst>
              <a:ext uri="{FF2B5EF4-FFF2-40B4-BE49-F238E27FC236}">
                <a16:creationId xmlns:a16="http://schemas.microsoft.com/office/drawing/2014/main" id="{619370A0-AA04-76B1-3C20-3A0DE2D8B421}"/>
              </a:ext>
            </a:extLst>
          </p:cNvPr>
          <p:cNvSpPr>
            <a:spLocks noGrp="1"/>
          </p:cNvSpPr>
          <p:nvPr>
            <p:ph type="body" sz="quarter" idx="15" hasCustomPrompt="1"/>
          </p:nvPr>
        </p:nvSpPr>
        <p:spPr>
          <a:xfrm>
            <a:off x="6187439" y="1571625"/>
            <a:ext cx="2539367" cy="1400175"/>
          </a:xfrm>
        </p:spPr>
        <p:txBody>
          <a:bodyPr anchor="t" anchorCtr="0">
            <a:noAutofit/>
          </a:bodyPr>
          <a:lstStyle>
            <a:lvl1pPr marL="0" indent="0" algn="l">
              <a:lnSpc>
                <a:spcPct val="85000"/>
              </a:lnSpc>
              <a:spcBef>
                <a:spcPts val="0"/>
              </a:spcBef>
              <a:buFontTx/>
              <a:buNone/>
              <a:defRPr sz="9600" b="0" spc="-100" baseline="0">
                <a:solidFill>
                  <a:schemeClr val="tx1"/>
                </a:solidFill>
                <a:latin typeface="Aptos Light" panose="020B0004020202020204" pitchFamily="34" charset="0"/>
              </a:defRPr>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dirty="0"/>
              <a:t>00.</a:t>
            </a:r>
          </a:p>
        </p:txBody>
      </p:sp>
      <p:sp>
        <p:nvSpPr>
          <p:cNvPr id="8" name="Title 2">
            <a:extLst>
              <a:ext uri="{FF2B5EF4-FFF2-40B4-BE49-F238E27FC236}">
                <a16:creationId xmlns:a16="http://schemas.microsoft.com/office/drawing/2014/main" id="{18F4634C-2105-F35B-2F6F-FB7C70B000E4}"/>
              </a:ext>
            </a:extLst>
          </p:cNvPr>
          <p:cNvSpPr>
            <a:spLocks noGrp="1"/>
          </p:cNvSpPr>
          <p:nvPr>
            <p:ph type="title" hasCustomPrompt="1"/>
          </p:nvPr>
        </p:nvSpPr>
        <p:spPr>
          <a:xfrm>
            <a:off x="6187440" y="2971800"/>
            <a:ext cx="5608320" cy="3111500"/>
          </a:xfrm>
        </p:spPr>
        <p:txBody>
          <a:bodyPr anchor="t" anchorCtr="0"/>
          <a:lstStyle>
            <a:lvl1pPr>
              <a:lnSpc>
                <a:spcPct val="85000"/>
              </a:lnSpc>
              <a:defRPr sz="4800" b="0" spc="-100" baseline="0">
                <a:latin typeface="Aptos Light" panose="020B0004020202020204" pitchFamily="34" charset="0"/>
              </a:defRPr>
            </a:lvl1pPr>
          </a:lstStyle>
          <a:p>
            <a:r>
              <a:rPr lang="en-US" dirty="0"/>
              <a:t>[Section title]</a:t>
            </a:r>
          </a:p>
        </p:txBody>
      </p:sp>
    </p:spTree>
    <p:extLst>
      <p:ext uri="{BB962C8B-B14F-4D97-AF65-F5344CB8AC3E}">
        <p14:creationId xmlns:p14="http://schemas.microsoft.com/office/powerpoint/2010/main" val="319216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ction Header - Big Number and Image Black">
    <p:bg>
      <p:bgPr>
        <a:solidFill>
          <a:schemeClr val="bg1"/>
        </a:solidFill>
        <a:effectLst/>
      </p:bgPr>
    </p:bg>
    <p:spTree>
      <p:nvGrpSpPr>
        <p:cNvPr id="1" name=""/>
        <p:cNvGrpSpPr/>
        <p:nvPr/>
      </p:nvGrpSpPr>
      <p:grpSpPr>
        <a:xfrm>
          <a:off x="0" y="0"/>
          <a:ext cx="0" cy="0"/>
          <a:chOff x="0" y="0"/>
          <a:chExt cx="0" cy="0"/>
        </a:xfrm>
      </p:grpSpPr>
      <p:sp>
        <p:nvSpPr>
          <p:cNvPr id="3" name="Picture Placeholder 4">
            <a:extLst>
              <a:ext uri="{FF2B5EF4-FFF2-40B4-BE49-F238E27FC236}">
                <a16:creationId xmlns:a16="http://schemas.microsoft.com/office/drawing/2014/main" id="{E08BF880-08B4-3CD8-DBE6-2D803A81945D}"/>
              </a:ext>
            </a:extLst>
          </p:cNvPr>
          <p:cNvSpPr>
            <a:spLocks noGrp="1"/>
          </p:cNvSpPr>
          <p:nvPr>
            <p:ph type="pic" sz="quarter" idx="13" hasCustomPrompt="1"/>
          </p:nvPr>
        </p:nvSpPr>
        <p:spPr>
          <a:xfrm>
            <a:off x="0" y="0"/>
            <a:ext cx="5638800" cy="6858000"/>
          </a:xfrm>
          <a:solidFill>
            <a:srgbClr val="D7E0E3"/>
          </a:solidFill>
        </p:spPr>
        <p:txBody>
          <a:bodyPr anchor="ctr" anchorCtr="0">
            <a:normAutofit/>
          </a:bodyPr>
          <a:lstStyle>
            <a:lvl1pPr marL="0" indent="0" algn="ctr">
              <a:buNone/>
              <a:defRPr sz="1200">
                <a:latin typeface="Aptos Light" panose="020B0004020202020204" pitchFamily="34" charset="0"/>
              </a:defRPr>
            </a:lvl1pPr>
          </a:lstStyle>
          <a:p>
            <a:r>
              <a:rPr lang="en-US" dirty="0"/>
              <a:t>[Click icon to insert photo]</a:t>
            </a:r>
          </a:p>
        </p:txBody>
      </p:sp>
      <p:sp>
        <p:nvSpPr>
          <p:cNvPr id="6" name="Text Placeholder 1">
            <a:extLst>
              <a:ext uri="{FF2B5EF4-FFF2-40B4-BE49-F238E27FC236}">
                <a16:creationId xmlns:a16="http://schemas.microsoft.com/office/drawing/2014/main" id="{700913E4-E9D3-1B5D-E3D7-CF8E0A193B8F}"/>
              </a:ext>
            </a:extLst>
          </p:cNvPr>
          <p:cNvSpPr>
            <a:spLocks noGrp="1"/>
          </p:cNvSpPr>
          <p:nvPr>
            <p:ph type="body" sz="quarter" idx="15" hasCustomPrompt="1"/>
          </p:nvPr>
        </p:nvSpPr>
        <p:spPr>
          <a:xfrm>
            <a:off x="6187439" y="1571625"/>
            <a:ext cx="2539367" cy="1400175"/>
          </a:xfrm>
        </p:spPr>
        <p:txBody>
          <a:bodyPr anchor="t" anchorCtr="0">
            <a:noAutofit/>
          </a:bodyPr>
          <a:lstStyle>
            <a:lvl1pPr marL="0" indent="0" algn="l">
              <a:lnSpc>
                <a:spcPct val="85000"/>
              </a:lnSpc>
              <a:spcBef>
                <a:spcPts val="0"/>
              </a:spcBef>
              <a:buFontTx/>
              <a:buNone/>
              <a:defRPr sz="9600" b="0" spc="-100" baseline="0">
                <a:solidFill>
                  <a:schemeClr val="tx1"/>
                </a:solidFill>
                <a:latin typeface="Aptos Light" panose="020B0004020202020204" pitchFamily="34" charset="0"/>
              </a:defRPr>
            </a:lvl1pPr>
            <a:lvl2pPr marL="0" indent="0" algn="r">
              <a:lnSpc>
                <a:spcPct val="85000"/>
              </a:lnSpc>
              <a:spcBef>
                <a:spcPts val="0"/>
              </a:spcBef>
              <a:buFontTx/>
              <a:buNone/>
              <a:defRPr sz="7200" spc="-100" baseline="0"/>
            </a:lvl2pPr>
            <a:lvl3pPr marL="0" indent="0" algn="r">
              <a:lnSpc>
                <a:spcPct val="85000"/>
              </a:lnSpc>
              <a:spcBef>
                <a:spcPts val="0"/>
              </a:spcBef>
              <a:buFontTx/>
              <a:buNone/>
              <a:defRPr sz="7200" spc="-100" baseline="0"/>
            </a:lvl3pPr>
            <a:lvl4pPr marL="0" indent="0" algn="r">
              <a:lnSpc>
                <a:spcPct val="85000"/>
              </a:lnSpc>
              <a:spcBef>
                <a:spcPts val="0"/>
              </a:spcBef>
              <a:buFontTx/>
              <a:buNone/>
              <a:defRPr sz="7200" spc="-100" baseline="0"/>
            </a:lvl4pPr>
            <a:lvl5pPr marL="0" indent="0" algn="r">
              <a:lnSpc>
                <a:spcPct val="85000"/>
              </a:lnSpc>
              <a:spcBef>
                <a:spcPts val="0"/>
              </a:spcBef>
              <a:buFontTx/>
              <a:buNone/>
              <a:defRPr sz="7200" spc="-100" baseline="0"/>
            </a:lvl5pPr>
            <a:lvl6pPr marL="0" indent="0" algn="r">
              <a:lnSpc>
                <a:spcPct val="85000"/>
              </a:lnSpc>
              <a:spcBef>
                <a:spcPts val="0"/>
              </a:spcBef>
              <a:buFontTx/>
              <a:buNone/>
              <a:defRPr sz="7200" spc="-100" baseline="0"/>
            </a:lvl6pPr>
            <a:lvl7pPr marL="0" indent="0" algn="r">
              <a:lnSpc>
                <a:spcPct val="85000"/>
              </a:lnSpc>
              <a:spcBef>
                <a:spcPts val="0"/>
              </a:spcBef>
              <a:buFontTx/>
              <a:buNone/>
              <a:defRPr sz="7200" spc="-100" baseline="0"/>
            </a:lvl7pPr>
            <a:lvl8pPr marL="0" indent="0" algn="r">
              <a:lnSpc>
                <a:spcPct val="85000"/>
              </a:lnSpc>
              <a:spcBef>
                <a:spcPts val="0"/>
              </a:spcBef>
              <a:buFontTx/>
              <a:buNone/>
              <a:defRPr sz="7200" spc="-100" baseline="0"/>
            </a:lvl8pPr>
            <a:lvl9pPr marL="0" indent="0" algn="r">
              <a:lnSpc>
                <a:spcPct val="85000"/>
              </a:lnSpc>
              <a:spcBef>
                <a:spcPts val="0"/>
              </a:spcBef>
              <a:buFontTx/>
              <a:buNone/>
              <a:defRPr sz="7200" spc="-100" baseline="0"/>
            </a:lvl9pPr>
          </a:lstStyle>
          <a:p>
            <a:pPr lvl="0"/>
            <a:r>
              <a:rPr lang="en-US" dirty="0"/>
              <a:t>00.</a:t>
            </a:r>
          </a:p>
        </p:txBody>
      </p:sp>
      <p:sp>
        <p:nvSpPr>
          <p:cNvPr id="7" name="Title 2">
            <a:extLst>
              <a:ext uri="{FF2B5EF4-FFF2-40B4-BE49-F238E27FC236}">
                <a16:creationId xmlns:a16="http://schemas.microsoft.com/office/drawing/2014/main" id="{CEF35138-C014-69EF-787C-B988E81FADCE}"/>
              </a:ext>
            </a:extLst>
          </p:cNvPr>
          <p:cNvSpPr>
            <a:spLocks noGrp="1"/>
          </p:cNvSpPr>
          <p:nvPr>
            <p:ph type="title" hasCustomPrompt="1"/>
          </p:nvPr>
        </p:nvSpPr>
        <p:spPr>
          <a:xfrm>
            <a:off x="6187440" y="2971800"/>
            <a:ext cx="5608320" cy="3111500"/>
          </a:xfrm>
        </p:spPr>
        <p:txBody>
          <a:bodyPr anchor="t" anchorCtr="0"/>
          <a:lstStyle>
            <a:lvl1pPr>
              <a:lnSpc>
                <a:spcPct val="85000"/>
              </a:lnSpc>
              <a:defRPr sz="4800" b="0" spc="-100" baseline="0">
                <a:latin typeface="Aptos Light" panose="020B0004020202020204" pitchFamily="34" charset="0"/>
              </a:defRPr>
            </a:lvl1pPr>
          </a:lstStyle>
          <a:p>
            <a:r>
              <a:rPr lang="en-US" dirty="0"/>
              <a:t>[Section title]</a:t>
            </a:r>
          </a:p>
        </p:txBody>
      </p:sp>
    </p:spTree>
    <p:extLst>
      <p:ext uri="{BB962C8B-B14F-4D97-AF65-F5344CB8AC3E}">
        <p14:creationId xmlns:p14="http://schemas.microsoft.com/office/powerpoint/2010/main" val="23076065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1150" userDrawn="1">
          <p15:clr>
            <a:srgbClr val="FBAE40"/>
          </p15:clr>
        </p15:guide>
        <p15:guide id="3" orient="horz" pos="3832">
          <p15:clr>
            <a:srgbClr val="FBAE40"/>
          </p15:clr>
        </p15:guide>
        <p15:guide id="4" orient="horz" pos="4148">
          <p15:clr>
            <a:srgbClr val="FBAE40"/>
          </p15:clr>
        </p15:guide>
        <p15:guide id="5" pos="1038" userDrawn="1">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84" Type="http://schemas.openxmlformats.org/officeDocument/2006/relationships/slideLayout" Target="../slideLayouts/slideLayout84.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6" Type="http://schemas.openxmlformats.org/officeDocument/2006/relationships/slideLayout" Target="../slideLayouts/slideLayout16.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74" Type="http://schemas.openxmlformats.org/officeDocument/2006/relationships/slideLayout" Target="../slideLayouts/slideLayout74.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5" Type="http://schemas.openxmlformats.org/officeDocument/2006/relationships/slideLayout" Target="../slideLayouts/slideLayout5.xml"/><Relationship Id="rId90" Type="http://schemas.openxmlformats.org/officeDocument/2006/relationships/slideLayout" Target="../slideLayouts/slideLayout90.xml"/><Relationship Id="rId95" Type="http://schemas.openxmlformats.org/officeDocument/2006/relationships/slideLayout" Target="../slideLayouts/slideLayout95.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18" Type="http://schemas.openxmlformats.org/officeDocument/2006/relationships/theme" Target="../theme/theme1.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0C88FF-867A-4400-B205-E69EFB354EF3}"/>
              </a:ext>
            </a:extLst>
          </p:cNvPr>
          <p:cNvSpPr>
            <a:spLocks noGrp="1"/>
          </p:cNvSpPr>
          <p:nvPr>
            <p:ph type="title"/>
          </p:nvPr>
        </p:nvSpPr>
        <p:spPr>
          <a:xfrm>
            <a:off x="365760" y="365760"/>
            <a:ext cx="11457432" cy="914400"/>
          </a:xfrm>
          <a:prstGeom prst="rect">
            <a:avLst/>
          </a:prstGeom>
        </p:spPr>
        <p:txBody>
          <a:bodyPr vert="horz" lIns="0" tIns="0" rIns="0" bIns="0" rtlCol="0" anchor="t" anchorCtr="0">
            <a:noAutofit/>
          </a:bodyPr>
          <a:lstStyle/>
          <a:p>
            <a:r>
              <a:rPr lang="en-US" dirty="0"/>
              <a:t>[Slide title]</a:t>
            </a:r>
          </a:p>
        </p:txBody>
      </p:sp>
      <p:sp>
        <p:nvSpPr>
          <p:cNvPr id="3" name="Text Placeholder 2">
            <a:extLst>
              <a:ext uri="{FF2B5EF4-FFF2-40B4-BE49-F238E27FC236}">
                <a16:creationId xmlns:a16="http://schemas.microsoft.com/office/drawing/2014/main" id="{CFDE4FC5-C208-4061-8E32-8B795BC19E6E}"/>
              </a:ext>
            </a:extLst>
          </p:cNvPr>
          <p:cNvSpPr>
            <a:spLocks noGrp="1"/>
          </p:cNvSpPr>
          <p:nvPr>
            <p:ph type="body" idx="1"/>
          </p:nvPr>
        </p:nvSpPr>
        <p:spPr>
          <a:xfrm>
            <a:off x="365760" y="1828800"/>
            <a:ext cx="11457432" cy="4251960"/>
          </a:xfrm>
          <a:prstGeom prst="rect">
            <a:avLst/>
          </a:prstGeom>
        </p:spPr>
        <p:txBody>
          <a:bodyPr vert="horz" lIns="0" tIns="0" rIns="0" bIns="0" spcCol="30175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UST" descr="UST">
            <a:extLst>
              <a:ext uri="{FF2B5EF4-FFF2-40B4-BE49-F238E27FC236}">
                <a16:creationId xmlns:a16="http://schemas.microsoft.com/office/drawing/2014/main" id="{0C48BBCD-09F2-451F-A9A1-8D9631C8078B}"/>
              </a:ext>
            </a:extLst>
          </p:cNvPr>
          <p:cNvSpPr>
            <a:spLocks noChangeAspect="1" noEditPoints="1"/>
          </p:cNvSpPr>
          <p:nvPr userDrawn="1"/>
        </p:nvSpPr>
        <p:spPr bwMode="black">
          <a:xfrm>
            <a:off x="365760" y="6238277"/>
            <a:ext cx="320040" cy="354090"/>
          </a:xfrm>
          <a:custGeom>
            <a:avLst/>
            <a:gdLst>
              <a:gd name="T0" fmla="*/ 3605 w 4000"/>
              <a:gd name="T1" fmla="*/ 485 h 4419"/>
              <a:gd name="T2" fmla="*/ 3605 w 4000"/>
              <a:gd name="T3" fmla="*/ 485 h 4419"/>
              <a:gd name="T4" fmla="*/ 2969 w 4000"/>
              <a:gd name="T5" fmla="*/ 485 h 4419"/>
              <a:gd name="T6" fmla="*/ 2969 w 4000"/>
              <a:gd name="T7" fmla="*/ 1120 h 4419"/>
              <a:gd name="T8" fmla="*/ 3605 w 4000"/>
              <a:gd name="T9" fmla="*/ 1120 h 4419"/>
              <a:gd name="T10" fmla="*/ 3605 w 4000"/>
              <a:gd name="T11" fmla="*/ 485 h 4419"/>
              <a:gd name="T12" fmla="*/ 4000 w 4000"/>
              <a:gd name="T13" fmla="*/ 2730 h 4419"/>
              <a:gd name="T14" fmla="*/ 4000 w 4000"/>
              <a:gd name="T15" fmla="*/ 2730 h 4419"/>
              <a:gd name="T16" fmla="*/ 2574 w 4000"/>
              <a:gd name="T17" fmla="*/ 2730 h 4419"/>
              <a:gd name="T18" fmla="*/ 2574 w 4000"/>
              <a:gd name="T19" fmla="*/ 3120 h 4419"/>
              <a:gd name="T20" fmla="*/ 3062 w 4000"/>
              <a:gd name="T21" fmla="*/ 3120 h 4419"/>
              <a:gd name="T22" fmla="*/ 3062 w 4000"/>
              <a:gd name="T23" fmla="*/ 4367 h 4419"/>
              <a:gd name="T24" fmla="*/ 3512 w 4000"/>
              <a:gd name="T25" fmla="*/ 4367 h 4419"/>
              <a:gd name="T26" fmla="*/ 3512 w 4000"/>
              <a:gd name="T27" fmla="*/ 3120 h 4419"/>
              <a:gd name="T28" fmla="*/ 4000 w 4000"/>
              <a:gd name="T29" fmla="*/ 3120 h 4419"/>
              <a:gd name="T30" fmla="*/ 4000 w 4000"/>
              <a:gd name="T31" fmla="*/ 2730 h 4419"/>
              <a:gd name="T32" fmla="*/ 903 w 4000"/>
              <a:gd name="T33" fmla="*/ 3385 h 4419"/>
              <a:gd name="T34" fmla="*/ 903 w 4000"/>
              <a:gd name="T35" fmla="*/ 3385 h 4419"/>
              <a:gd name="T36" fmla="*/ 760 w 4000"/>
              <a:gd name="T37" fmla="*/ 3351 h 4419"/>
              <a:gd name="T38" fmla="*/ 530 w 4000"/>
              <a:gd name="T39" fmla="*/ 3188 h 4419"/>
              <a:gd name="T40" fmla="*/ 760 w 4000"/>
              <a:gd name="T41" fmla="*/ 3065 h 4419"/>
              <a:gd name="T42" fmla="*/ 1114 w 4000"/>
              <a:gd name="T43" fmla="*/ 3213 h 4419"/>
              <a:gd name="T44" fmla="*/ 1392 w 4000"/>
              <a:gd name="T45" fmla="*/ 2988 h 4419"/>
              <a:gd name="T46" fmla="*/ 763 w 4000"/>
              <a:gd name="T47" fmla="*/ 2683 h 4419"/>
              <a:gd name="T48" fmla="*/ 82 w 4000"/>
              <a:gd name="T49" fmla="*/ 3199 h 4419"/>
              <a:gd name="T50" fmla="*/ 635 w 4000"/>
              <a:gd name="T51" fmla="*/ 3739 h 4419"/>
              <a:gd name="T52" fmla="*/ 784 w 4000"/>
              <a:gd name="T53" fmla="*/ 3776 h 4419"/>
              <a:gd name="T54" fmla="*/ 984 w 4000"/>
              <a:gd name="T55" fmla="*/ 3912 h 4419"/>
              <a:gd name="T56" fmla="*/ 718 w 4000"/>
              <a:gd name="T57" fmla="*/ 4050 h 4419"/>
              <a:gd name="T58" fmla="*/ 307 w 4000"/>
              <a:gd name="T59" fmla="*/ 3867 h 4419"/>
              <a:gd name="T60" fmla="*/ 29 w 4000"/>
              <a:gd name="T61" fmla="*/ 4092 h 4419"/>
              <a:gd name="T62" fmla="*/ 721 w 4000"/>
              <a:gd name="T63" fmla="*/ 4419 h 4419"/>
              <a:gd name="T64" fmla="*/ 1451 w 4000"/>
              <a:gd name="T65" fmla="*/ 3900 h 4419"/>
              <a:gd name="T66" fmla="*/ 903 w 4000"/>
              <a:gd name="T67" fmla="*/ 3385 h 4419"/>
              <a:gd name="T68" fmla="*/ 1026 w 4000"/>
              <a:gd name="T69" fmla="*/ 0 h 4419"/>
              <a:gd name="T70" fmla="*/ 1026 w 4000"/>
              <a:gd name="T71" fmla="*/ 0 h 4419"/>
              <a:gd name="T72" fmla="*/ 1475 w 4000"/>
              <a:gd name="T73" fmla="*/ 0 h 4419"/>
              <a:gd name="T74" fmla="*/ 1475 w 4000"/>
              <a:gd name="T75" fmla="*/ 967 h 4419"/>
              <a:gd name="T76" fmla="*/ 741 w 4000"/>
              <a:gd name="T77" fmla="*/ 1688 h 4419"/>
              <a:gd name="T78" fmla="*/ 0 w 4000"/>
              <a:gd name="T79" fmla="*/ 967 h 4419"/>
              <a:gd name="T80" fmla="*/ 0 w 4000"/>
              <a:gd name="T81" fmla="*/ 0 h 4419"/>
              <a:gd name="T82" fmla="*/ 449 w 4000"/>
              <a:gd name="T83" fmla="*/ 0 h 4419"/>
              <a:gd name="T84" fmla="*/ 449 w 4000"/>
              <a:gd name="T85" fmla="*/ 970 h 4419"/>
              <a:gd name="T86" fmla="*/ 739 w 4000"/>
              <a:gd name="T87" fmla="*/ 1273 h 4419"/>
              <a:gd name="T88" fmla="*/ 1026 w 4000"/>
              <a:gd name="T89" fmla="*/ 970 h 4419"/>
              <a:gd name="T90" fmla="*/ 1026 w 4000"/>
              <a:gd name="T91" fmla="*/ 0 h 4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000" h="4419">
                <a:moveTo>
                  <a:pt x="3605" y="485"/>
                </a:moveTo>
                <a:lnTo>
                  <a:pt x="3605" y="485"/>
                </a:lnTo>
                <a:lnTo>
                  <a:pt x="2969" y="485"/>
                </a:lnTo>
                <a:lnTo>
                  <a:pt x="2969" y="1120"/>
                </a:lnTo>
                <a:lnTo>
                  <a:pt x="3605" y="1120"/>
                </a:lnTo>
                <a:lnTo>
                  <a:pt x="3605" y="485"/>
                </a:lnTo>
                <a:close/>
                <a:moveTo>
                  <a:pt x="4000" y="2730"/>
                </a:moveTo>
                <a:lnTo>
                  <a:pt x="4000" y="2730"/>
                </a:lnTo>
                <a:lnTo>
                  <a:pt x="2574" y="2730"/>
                </a:lnTo>
                <a:lnTo>
                  <a:pt x="2574" y="3120"/>
                </a:lnTo>
                <a:lnTo>
                  <a:pt x="3062" y="3120"/>
                </a:lnTo>
                <a:lnTo>
                  <a:pt x="3062" y="4367"/>
                </a:lnTo>
                <a:lnTo>
                  <a:pt x="3512" y="4367"/>
                </a:lnTo>
                <a:lnTo>
                  <a:pt x="3512" y="3120"/>
                </a:lnTo>
                <a:lnTo>
                  <a:pt x="4000" y="3120"/>
                </a:lnTo>
                <a:lnTo>
                  <a:pt x="4000" y="2730"/>
                </a:lnTo>
                <a:close/>
                <a:moveTo>
                  <a:pt x="903" y="3385"/>
                </a:moveTo>
                <a:lnTo>
                  <a:pt x="903" y="3385"/>
                </a:lnTo>
                <a:lnTo>
                  <a:pt x="760" y="3351"/>
                </a:lnTo>
                <a:cubicBezTo>
                  <a:pt x="602" y="3312"/>
                  <a:pt x="530" y="3266"/>
                  <a:pt x="530" y="3188"/>
                </a:cubicBezTo>
                <a:cubicBezTo>
                  <a:pt x="530" y="3129"/>
                  <a:pt x="605" y="3065"/>
                  <a:pt x="760" y="3065"/>
                </a:cubicBezTo>
                <a:cubicBezTo>
                  <a:pt x="904" y="3065"/>
                  <a:pt x="1019" y="3128"/>
                  <a:pt x="1114" y="3213"/>
                </a:cubicBezTo>
                <a:lnTo>
                  <a:pt x="1392" y="2988"/>
                </a:lnTo>
                <a:cubicBezTo>
                  <a:pt x="1275" y="2791"/>
                  <a:pt x="1019" y="2683"/>
                  <a:pt x="763" y="2683"/>
                </a:cubicBezTo>
                <a:cubicBezTo>
                  <a:pt x="329" y="2683"/>
                  <a:pt x="82" y="2920"/>
                  <a:pt x="82" y="3199"/>
                </a:cubicBezTo>
                <a:cubicBezTo>
                  <a:pt x="82" y="3416"/>
                  <a:pt x="236" y="3640"/>
                  <a:pt x="635" y="3739"/>
                </a:cubicBezTo>
                <a:lnTo>
                  <a:pt x="784" y="3776"/>
                </a:lnTo>
                <a:cubicBezTo>
                  <a:pt x="930" y="3813"/>
                  <a:pt x="984" y="3840"/>
                  <a:pt x="984" y="3912"/>
                </a:cubicBezTo>
                <a:cubicBezTo>
                  <a:pt x="984" y="4000"/>
                  <a:pt x="867" y="4050"/>
                  <a:pt x="718" y="4050"/>
                </a:cubicBezTo>
                <a:cubicBezTo>
                  <a:pt x="547" y="4050"/>
                  <a:pt x="420" y="3981"/>
                  <a:pt x="307" y="3867"/>
                </a:cubicBezTo>
                <a:lnTo>
                  <a:pt x="29" y="4092"/>
                </a:lnTo>
                <a:cubicBezTo>
                  <a:pt x="150" y="4312"/>
                  <a:pt x="465" y="4419"/>
                  <a:pt x="721" y="4419"/>
                </a:cubicBezTo>
                <a:cubicBezTo>
                  <a:pt x="1177" y="4419"/>
                  <a:pt x="1451" y="4206"/>
                  <a:pt x="1451" y="3900"/>
                </a:cubicBezTo>
                <a:cubicBezTo>
                  <a:pt x="1451" y="3668"/>
                  <a:pt x="1303" y="3482"/>
                  <a:pt x="903" y="3385"/>
                </a:cubicBezTo>
                <a:close/>
                <a:moveTo>
                  <a:pt x="1026" y="0"/>
                </a:moveTo>
                <a:lnTo>
                  <a:pt x="1026" y="0"/>
                </a:lnTo>
                <a:lnTo>
                  <a:pt x="1475" y="0"/>
                </a:lnTo>
                <a:lnTo>
                  <a:pt x="1475" y="967"/>
                </a:lnTo>
                <a:cubicBezTo>
                  <a:pt x="1475" y="1417"/>
                  <a:pt x="1206" y="1688"/>
                  <a:pt x="741" y="1688"/>
                </a:cubicBezTo>
                <a:cubicBezTo>
                  <a:pt x="258" y="1688"/>
                  <a:pt x="0" y="1406"/>
                  <a:pt x="0" y="967"/>
                </a:cubicBezTo>
                <a:lnTo>
                  <a:pt x="0" y="0"/>
                </a:lnTo>
                <a:lnTo>
                  <a:pt x="449" y="0"/>
                </a:lnTo>
                <a:lnTo>
                  <a:pt x="449" y="970"/>
                </a:lnTo>
                <a:cubicBezTo>
                  <a:pt x="449" y="1163"/>
                  <a:pt x="559" y="1273"/>
                  <a:pt x="739" y="1273"/>
                </a:cubicBezTo>
                <a:cubicBezTo>
                  <a:pt x="918" y="1273"/>
                  <a:pt x="1026" y="1163"/>
                  <a:pt x="1026" y="970"/>
                </a:cubicBezTo>
                <a:lnTo>
                  <a:pt x="1026" y="0"/>
                </a:ln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latin typeface="Aptos Light" panose="020B0004020202020204" pitchFamily="34" charset="0"/>
            </a:endParaRPr>
          </a:p>
        </p:txBody>
      </p:sp>
      <p:sp>
        <p:nvSpPr>
          <p:cNvPr id="8" name="Legal">
            <a:extLst>
              <a:ext uri="{FF2B5EF4-FFF2-40B4-BE49-F238E27FC236}">
                <a16:creationId xmlns:a16="http://schemas.microsoft.com/office/drawing/2014/main" id="{4CF0DBC0-0449-664B-8AD9-C52EDB6E5938}"/>
              </a:ext>
            </a:extLst>
          </p:cNvPr>
          <p:cNvSpPr txBox="1"/>
          <p:nvPr userDrawn="1"/>
        </p:nvSpPr>
        <p:spPr>
          <a:xfrm>
            <a:off x="8223294" y="6402070"/>
            <a:ext cx="3142698" cy="182880"/>
          </a:xfrm>
          <a:prstGeom prst="rect">
            <a:avLst/>
          </a:prstGeom>
          <a:noFill/>
        </p:spPr>
        <p:txBody>
          <a:bodyPr wrap="none" lIns="0" tIns="0" rIns="0" bIns="0" rtlCol="0" anchor="b" anchorCtr="0">
            <a:noAutofit/>
          </a:bodyPr>
          <a:lstStyle/>
          <a:p>
            <a:pPr marL="0" indent="0" algn="r">
              <a:lnSpc>
                <a:spcPct val="100000"/>
              </a:lnSpc>
              <a:spcBef>
                <a:spcPts val="0"/>
              </a:spcBef>
              <a:buSzPct val="100000"/>
              <a:buFontTx/>
              <a:buNone/>
            </a:pPr>
            <a:r>
              <a:rPr lang="en-US" sz="800" b="0" dirty="0">
                <a:latin typeface="Aptos Light" panose="020B0004020202020204" pitchFamily="34" charset="0"/>
              </a:rPr>
              <a:t>Confidential and Proprietary. © 2025 UST Global Inc</a:t>
            </a:r>
          </a:p>
        </p:txBody>
      </p:sp>
      <p:sp>
        <p:nvSpPr>
          <p:cNvPr id="7" name="Slide Number Placeholder 10">
            <a:extLst>
              <a:ext uri="{FF2B5EF4-FFF2-40B4-BE49-F238E27FC236}">
                <a16:creationId xmlns:a16="http://schemas.microsoft.com/office/drawing/2014/main" id="{6B83DCED-BA11-D543-A375-D7063D8D94E9}"/>
              </a:ext>
            </a:extLst>
          </p:cNvPr>
          <p:cNvSpPr txBox="1">
            <a:spLocks/>
          </p:cNvSpPr>
          <p:nvPr userDrawn="1"/>
        </p:nvSpPr>
        <p:spPr>
          <a:xfrm>
            <a:off x="11365992" y="6317730"/>
            <a:ext cx="457200" cy="274637"/>
          </a:xfrm>
          <a:prstGeom prst="rect">
            <a:avLst/>
          </a:prstGeom>
        </p:spPr>
        <p:txBody>
          <a:bodyPr vert="horz" lIns="0" tIns="0" rIns="0" bIns="0" rtlCol="0" anchor="b" anchorCtr="0"/>
          <a:lstStyle>
            <a:defPPr>
              <a:defRPr lang="en-US"/>
            </a:defPPr>
            <a:lvl1pPr marL="0" algn="r" defTabSz="892894" rtl="0" eaLnBrk="1" latinLnBrk="0" hangingPunct="1">
              <a:defRPr sz="1000" kern="1200">
                <a:solidFill>
                  <a:schemeClr val="accent3"/>
                </a:solidFill>
                <a:latin typeface="Helvetica"/>
                <a:ea typeface="+mn-ea"/>
                <a:cs typeface="Helvetica"/>
              </a:defRPr>
            </a:lvl1pPr>
            <a:lvl2pPr marL="446447" algn="l" defTabSz="892894" rtl="0" eaLnBrk="1" latinLnBrk="0" hangingPunct="1">
              <a:defRPr sz="1700" kern="1200">
                <a:solidFill>
                  <a:schemeClr val="tx1"/>
                </a:solidFill>
                <a:latin typeface="+mn-lt"/>
                <a:ea typeface="+mn-ea"/>
                <a:cs typeface="+mn-cs"/>
              </a:defRPr>
            </a:lvl2pPr>
            <a:lvl3pPr marL="892894" algn="l" defTabSz="892894" rtl="0" eaLnBrk="1" latinLnBrk="0" hangingPunct="1">
              <a:defRPr sz="1700" kern="1200">
                <a:solidFill>
                  <a:schemeClr val="tx1"/>
                </a:solidFill>
                <a:latin typeface="+mn-lt"/>
                <a:ea typeface="+mn-ea"/>
                <a:cs typeface="+mn-cs"/>
              </a:defRPr>
            </a:lvl3pPr>
            <a:lvl4pPr marL="1339340" algn="l" defTabSz="892894" rtl="0" eaLnBrk="1" latinLnBrk="0" hangingPunct="1">
              <a:defRPr sz="1700" kern="1200">
                <a:solidFill>
                  <a:schemeClr val="tx1"/>
                </a:solidFill>
                <a:latin typeface="+mn-lt"/>
                <a:ea typeface="+mn-ea"/>
                <a:cs typeface="+mn-cs"/>
              </a:defRPr>
            </a:lvl4pPr>
            <a:lvl5pPr marL="1785787" algn="l" defTabSz="892894" rtl="0" eaLnBrk="1" latinLnBrk="0" hangingPunct="1">
              <a:defRPr sz="1700" kern="1200">
                <a:solidFill>
                  <a:schemeClr val="tx1"/>
                </a:solidFill>
                <a:latin typeface="+mn-lt"/>
                <a:ea typeface="+mn-ea"/>
                <a:cs typeface="+mn-cs"/>
              </a:defRPr>
            </a:lvl5pPr>
            <a:lvl6pPr marL="2232234" algn="l" defTabSz="892894" rtl="0" eaLnBrk="1" latinLnBrk="0" hangingPunct="1">
              <a:defRPr sz="1700" kern="1200">
                <a:solidFill>
                  <a:schemeClr val="tx1"/>
                </a:solidFill>
                <a:latin typeface="+mn-lt"/>
                <a:ea typeface="+mn-ea"/>
                <a:cs typeface="+mn-cs"/>
              </a:defRPr>
            </a:lvl6pPr>
            <a:lvl7pPr marL="2678681" algn="l" defTabSz="892894" rtl="0" eaLnBrk="1" latinLnBrk="0" hangingPunct="1">
              <a:defRPr sz="1700" kern="1200">
                <a:solidFill>
                  <a:schemeClr val="tx1"/>
                </a:solidFill>
                <a:latin typeface="+mn-lt"/>
                <a:ea typeface="+mn-ea"/>
                <a:cs typeface="+mn-cs"/>
              </a:defRPr>
            </a:lvl7pPr>
            <a:lvl8pPr marL="3125127" algn="l" defTabSz="892894" rtl="0" eaLnBrk="1" latinLnBrk="0" hangingPunct="1">
              <a:defRPr sz="1700" kern="1200">
                <a:solidFill>
                  <a:schemeClr val="tx1"/>
                </a:solidFill>
                <a:latin typeface="+mn-lt"/>
                <a:ea typeface="+mn-ea"/>
                <a:cs typeface="+mn-cs"/>
              </a:defRPr>
            </a:lvl8pPr>
            <a:lvl9pPr marL="3571574" algn="l" defTabSz="892894" rtl="0" eaLnBrk="1" latinLnBrk="0" hangingPunct="1">
              <a:defRPr sz="1700" kern="1200">
                <a:solidFill>
                  <a:schemeClr val="tx1"/>
                </a:solidFill>
                <a:latin typeface="+mn-lt"/>
                <a:ea typeface="+mn-ea"/>
                <a:cs typeface="+mn-cs"/>
              </a:defRPr>
            </a:lvl9pPr>
          </a:lstStyle>
          <a:p>
            <a:pPr algn="r"/>
            <a:r>
              <a:rPr lang="en-US" sz="800" dirty="0">
                <a:solidFill>
                  <a:schemeClr val="tx1"/>
                </a:solidFill>
                <a:latin typeface="Aptos Light" panose="020B0004020202020204" pitchFamily="34" charset="0"/>
                <a:cs typeface="Trebuchet MS"/>
              </a:rPr>
              <a:t> </a:t>
            </a:r>
            <a:fld id="{110FD68B-4EE4-9D43-89F2-B87D6C9CEE3A}" type="slidenum">
              <a:rPr lang="en-US" sz="800" smtClean="0">
                <a:solidFill>
                  <a:schemeClr val="tx1"/>
                </a:solidFill>
                <a:latin typeface="Aptos Light" panose="020B0004020202020204" pitchFamily="34" charset="0"/>
                <a:cs typeface="Trebuchet MS"/>
              </a:rPr>
              <a:pPr algn="r"/>
              <a:t>‹#›</a:t>
            </a:fld>
            <a:endParaRPr lang="en-US" sz="800" dirty="0">
              <a:solidFill>
                <a:schemeClr val="tx1"/>
              </a:solidFill>
              <a:latin typeface="Aptos Light" panose="020B0004020202020204" pitchFamily="34" charset="0"/>
              <a:cs typeface="Trebuchet MS"/>
            </a:endParaRPr>
          </a:p>
        </p:txBody>
      </p:sp>
    </p:spTree>
    <p:extLst>
      <p:ext uri="{BB962C8B-B14F-4D97-AF65-F5344CB8AC3E}">
        <p14:creationId xmlns:p14="http://schemas.microsoft.com/office/powerpoint/2010/main" val="842204006"/>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723" r:id="rId3"/>
    <p:sldLayoutId id="2147483798" r:id="rId4"/>
    <p:sldLayoutId id="2147483649" r:id="rId5"/>
    <p:sldLayoutId id="2147483681" r:id="rId6"/>
    <p:sldLayoutId id="2147483691" r:id="rId7"/>
    <p:sldLayoutId id="2147483721" r:id="rId8"/>
    <p:sldLayoutId id="2147483795" r:id="rId9"/>
    <p:sldLayoutId id="2147483758" r:id="rId10"/>
    <p:sldLayoutId id="2147483797" r:id="rId11"/>
    <p:sldLayoutId id="2147483787" r:id="rId12"/>
    <p:sldLayoutId id="2147483789" r:id="rId13"/>
    <p:sldLayoutId id="2147483788" r:id="rId14"/>
    <p:sldLayoutId id="2147483796" r:id="rId15"/>
    <p:sldLayoutId id="2147483663" r:id="rId16"/>
    <p:sldLayoutId id="2147483760" r:id="rId17"/>
    <p:sldLayoutId id="2147483701" r:id="rId18"/>
    <p:sldLayoutId id="2147483650" r:id="rId19"/>
    <p:sldLayoutId id="2147483652" r:id="rId20"/>
    <p:sldLayoutId id="2147483656" r:id="rId21"/>
    <p:sldLayoutId id="2147483657" r:id="rId22"/>
    <p:sldLayoutId id="2147483799" r:id="rId23"/>
    <p:sldLayoutId id="2147483746" r:id="rId24"/>
    <p:sldLayoutId id="2147483747" r:id="rId25"/>
    <p:sldLayoutId id="2147483748" r:id="rId26"/>
    <p:sldLayoutId id="2147483761" r:id="rId27"/>
    <p:sldLayoutId id="2147483794" r:id="rId28"/>
    <p:sldLayoutId id="2147483764" r:id="rId29"/>
    <p:sldLayoutId id="2147483792" r:id="rId30"/>
    <p:sldLayoutId id="2147483763" r:id="rId31"/>
    <p:sldLayoutId id="2147483765" r:id="rId32"/>
    <p:sldLayoutId id="2147483793" r:id="rId33"/>
    <p:sldLayoutId id="2147483767" r:id="rId34"/>
    <p:sldLayoutId id="2147483768" r:id="rId35"/>
    <p:sldLayoutId id="2147483769" r:id="rId36"/>
    <p:sldLayoutId id="2147483770" r:id="rId37"/>
    <p:sldLayoutId id="2147483771" r:id="rId38"/>
    <p:sldLayoutId id="2147483772" r:id="rId39"/>
    <p:sldLayoutId id="2147483773" r:id="rId40"/>
    <p:sldLayoutId id="2147483774" r:id="rId41"/>
    <p:sldLayoutId id="2147483775" r:id="rId42"/>
    <p:sldLayoutId id="2147483776" r:id="rId43"/>
    <p:sldLayoutId id="2147483777" r:id="rId44"/>
    <p:sldLayoutId id="2147483778" r:id="rId45"/>
    <p:sldLayoutId id="2147483779" r:id="rId46"/>
    <p:sldLayoutId id="2147483780" r:id="rId47"/>
    <p:sldLayoutId id="2147483749" r:id="rId48"/>
    <p:sldLayoutId id="2147483750" r:id="rId49"/>
    <p:sldLayoutId id="2147483751" r:id="rId50"/>
    <p:sldLayoutId id="2147483752" r:id="rId51"/>
    <p:sldLayoutId id="2147483753" r:id="rId52"/>
    <p:sldLayoutId id="2147483754" r:id="rId53"/>
    <p:sldLayoutId id="2147483755" r:id="rId54"/>
    <p:sldLayoutId id="2147483756" r:id="rId55"/>
    <p:sldLayoutId id="2147483757" r:id="rId56"/>
    <p:sldLayoutId id="2147483661" r:id="rId57"/>
    <p:sldLayoutId id="2147483660" r:id="rId58"/>
    <p:sldLayoutId id="2147483692" r:id="rId59"/>
    <p:sldLayoutId id="2147483781" r:id="rId60"/>
    <p:sldLayoutId id="2147483665" r:id="rId61"/>
    <p:sldLayoutId id="2147483700" r:id="rId62"/>
    <p:sldLayoutId id="2147483712" r:id="rId63"/>
    <p:sldLayoutId id="2147483714" r:id="rId64"/>
    <p:sldLayoutId id="2147483724" r:id="rId65"/>
    <p:sldLayoutId id="2147483696" r:id="rId66"/>
    <p:sldLayoutId id="2147483695" r:id="rId67"/>
    <p:sldLayoutId id="2147483782" r:id="rId68"/>
    <p:sldLayoutId id="2147483783" r:id="rId69"/>
    <p:sldLayoutId id="2147483694" r:id="rId70"/>
    <p:sldLayoutId id="2147483715" r:id="rId71"/>
    <p:sldLayoutId id="2147483737" r:id="rId72"/>
    <p:sldLayoutId id="2147483711" r:id="rId73"/>
    <p:sldLayoutId id="2147483697" r:id="rId74"/>
    <p:sldLayoutId id="2147483698" r:id="rId75"/>
    <p:sldLayoutId id="2147483736" r:id="rId76"/>
    <p:sldLayoutId id="2147483699" r:id="rId77"/>
    <p:sldLayoutId id="2147483725" r:id="rId78"/>
    <p:sldLayoutId id="2147483784" r:id="rId79"/>
    <p:sldLayoutId id="2147483785" r:id="rId80"/>
    <p:sldLayoutId id="2147483786" r:id="rId81"/>
    <p:sldLayoutId id="2147483703" r:id="rId82"/>
    <p:sldLayoutId id="2147483704" r:id="rId83"/>
    <p:sldLayoutId id="2147483705" r:id="rId84"/>
    <p:sldLayoutId id="2147483722" r:id="rId85"/>
    <p:sldLayoutId id="2147483702" r:id="rId86"/>
    <p:sldLayoutId id="2147483693" r:id="rId87"/>
    <p:sldLayoutId id="2147483651" r:id="rId88"/>
    <p:sldLayoutId id="2147483730" r:id="rId89"/>
    <p:sldLayoutId id="2147483733" r:id="rId90"/>
    <p:sldLayoutId id="2147483708" r:id="rId91"/>
    <p:sldLayoutId id="2147483731" r:id="rId92"/>
    <p:sldLayoutId id="2147483734" r:id="rId93"/>
    <p:sldLayoutId id="2147483709" r:id="rId94"/>
    <p:sldLayoutId id="2147483732" r:id="rId95"/>
    <p:sldLayoutId id="2147483741" r:id="rId96"/>
    <p:sldLayoutId id="2147483744" r:id="rId97"/>
    <p:sldLayoutId id="2147483745" r:id="rId98"/>
    <p:sldLayoutId id="2147483740" r:id="rId99"/>
    <p:sldLayoutId id="2147483742" r:id="rId100"/>
    <p:sldLayoutId id="2147483743" r:id="rId101"/>
    <p:sldLayoutId id="2147483735" r:id="rId102"/>
    <p:sldLayoutId id="2147483717" r:id="rId103"/>
    <p:sldLayoutId id="2147483716" r:id="rId104"/>
    <p:sldLayoutId id="2147483727" r:id="rId105"/>
    <p:sldLayoutId id="2147483726" r:id="rId106"/>
    <p:sldLayoutId id="2147483728" r:id="rId107"/>
    <p:sldLayoutId id="2147483690" r:id="rId108"/>
    <p:sldLayoutId id="2147483689" r:id="rId109"/>
    <p:sldLayoutId id="2147483738" r:id="rId110"/>
    <p:sldLayoutId id="2147483720" r:id="rId111"/>
    <p:sldLayoutId id="2147483719" r:id="rId112"/>
    <p:sldLayoutId id="2147483680" r:id="rId113"/>
    <p:sldLayoutId id="2147483713" r:id="rId114"/>
    <p:sldLayoutId id="2147483707" r:id="rId115"/>
    <p:sldLayoutId id="2147483808" r:id="rId116"/>
    <p:sldLayoutId id="2147483809" r:id="rId1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0" kern="1200">
          <a:solidFill>
            <a:schemeClr val="tx1"/>
          </a:solidFill>
          <a:latin typeface="Aptos Light" panose="020B0004020202020204" pitchFamily="34" charset="0"/>
          <a:ea typeface="+mj-ea"/>
          <a:cs typeface="+mj-cs"/>
        </a:defRPr>
      </a:lvl1pPr>
    </p:titleStyle>
    <p:body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Aptos Light" panose="020B0004020202020204" pitchFamily="34" charset="0"/>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Aptos Light" panose="020B0004020202020204" pitchFamily="34" charset="0"/>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Aptos Light" panose="020B0004020202020204" pitchFamily="34" charset="0"/>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Aptos Light" panose="020B0004020202020204" pitchFamily="34" charset="0"/>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Aptos Light" panose="020B0004020202020204" pitchFamily="34" charset="0"/>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30" userDrawn="1">
          <p15:clr>
            <a:srgbClr val="F26B43"/>
          </p15:clr>
        </p15:guide>
        <p15:guide id="2" pos="230" userDrawn="1">
          <p15:clr>
            <a:srgbClr val="F26B43"/>
          </p15:clr>
        </p15:guide>
        <p15:guide id="3" pos="744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89.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57.xml"/><Relationship Id="rId6" Type="http://schemas.openxmlformats.org/officeDocument/2006/relationships/image" Target="../media/image107.png"/><Relationship Id="rId5" Type="http://schemas.openxmlformats.org/officeDocument/2006/relationships/image" Target="../media/image100.png"/><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2.jpe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image" Target="../media/image111.png"/><Relationship Id="rId1" Type="http://schemas.openxmlformats.org/officeDocument/2006/relationships/slideLayout" Target="../slideLayouts/slideLayout109.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 Id="rId14" Type="http://schemas.openxmlformats.org/officeDocument/2006/relationships/image" Target="../media/image1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51.xml"/><Relationship Id="rId1" Type="http://schemas.openxmlformats.org/officeDocument/2006/relationships/slideLayout" Target="../slideLayouts/slideLayout117.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jpeg"/></Relationships>
</file>

<file path=ppt/slides/_rels/slide10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52.xml"/><Relationship Id="rId1" Type="http://schemas.openxmlformats.org/officeDocument/2006/relationships/slideLayout" Target="../slideLayouts/slideLayout117.xml"/><Relationship Id="rId6" Type="http://schemas.openxmlformats.org/officeDocument/2006/relationships/image" Target="../media/image127.jpeg"/><Relationship Id="rId5" Type="http://schemas.openxmlformats.org/officeDocument/2006/relationships/image" Target="../media/image126.jpeg"/><Relationship Id="rId4" Type="http://schemas.openxmlformats.org/officeDocument/2006/relationships/image" Target="../media/image125.jpeg"/></Relationships>
</file>

<file path=ppt/slides/_rels/slide106.xml.rels><?xml version="1.0" encoding="UTF-8" standalone="yes"?>
<Relationships xmlns="http://schemas.openxmlformats.org/package/2006/relationships"><Relationship Id="rId3" Type="http://schemas.microsoft.com/office/2018/10/relationships/comments" Target="../comments/modernComment_7FFFF50F_CD1207C0.xml"/><Relationship Id="rId2" Type="http://schemas.openxmlformats.org/officeDocument/2006/relationships/notesSlide" Target="../notesSlides/notesSlide53.xml"/><Relationship Id="rId1" Type="http://schemas.openxmlformats.org/officeDocument/2006/relationships/slideLayout" Target="../slideLayouts/slideLayout19.xml"/><Relationship Id="rId4" Type="http://schemas.openxmlformats.org/officeDocument/2006/relationships/image" Target="../media/image87.png"/></Relationships>
</file>

<file path=ppt/slides/_rels/slide107.xml.rels><?xml version="1.0" encoding="UTF-8" standalone="yes"?>
<Relationships xmlns="http://schemas.openxmlformats.org/package/2006/relationships"><Relationship Id="rId3" Type="http://schemas.microsoft.com/office/2018/10/relationships/comments" Target="../comments/modernComment_7FFFF510_B459601D.xml"/><Relationship Id="rId2" Type="http://schemas.openxmlformats.org/officeDocument/2006/relationships/notesSlide" Target="../notesSlides/notesSlide54.xml"/><Relationship Id="rId1" Type="http://schemas.openxmlformats.org/officeDocument/2006/relationships/slideLayout" Target="../slideLayouts/slideLayout88.xml"/><Relationship Id="rId4" Type="http://schemas.openxmlformats.org/officeDocument/2006/relationships/image" Target="../media/image90.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89.xml"/><Relationship Id="rId4" Type="http://schemas.openxmlformats.org/officeDocument/2006/relationships/image" Target="../media/image4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slide" Target="slide18.xml"/><Relationship Id="rId3" Type="http://schemas.openxmlformats.org/officeDocument/2006/relationships/slide" Target="slide13.xml"/><Relationship Id="rId7" Type="http://schemas.openxmlformats.org/officeDocument/2006/relationships/slide" Target="slide15.xml"/><Relationship Id="rId12" Type="http://schemas.openxmlformats.org/officeDocument/2006/relationships/image" Target="../media/image50.png"/><Relationship Id="rId2" Type="http://schemas.openxmlformats.org/officeDocument/2006/relationships/image" Target="../media/image45.png"/><Relationship Id="rId1" Type="http://schemas.openxmlformats.org/officeDocument/2006/relationships/slideLayout" Target="../slideLayouts/slideLayout89.xml"/><Relationship Id="rId6" Type="http://schemas.openxmlformats.org/officeDocument/2006/relationships/image" Target="../media/image47.png"/><Relationship Id="rId11" Type="http://schemas.openxmlformats.org/officeDocument/2006/relationships/slide" Target="slide17.xml"/><Relationship Id="rId5" Type="http://schemas.openxmlformats.org/officeDocument/2006/relationships/slide" Target="slide14.xml"/><Relationship Id="rId10" Type="http://schemas.openxmlformats.org/officeDocument/2006/relationships/image" Target="../media/image49.png"/><Relationship Id="rId4" Type="http://schemas.openxmlformats.org/officeDocument/2006/relationships/image" Target="../media/image46.png"/><Relationship Id="rId9" Type="http://schemas.openxmlformats.org/officeDocument/2006/relationships/slide" Target="slide16.xml"/></Relationships>
</file>

<file path=ppt/slides/_rels/slide1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89.xml"/></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89.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89.xml"/></Relationships>
</file>

<file path=ppt/slides/_rels/slide1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0.xml"/><Relationship Id="rId1" Type="http://schemas.openxmlformats.org/officeDocument/2006/relationships/slideLayout" Target="../slideLayouts/slideLayout89.xml"/></Relationships>
</file>

<file path=ppt/slides/_rels/slide1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1.xml"/><Relationship Id="rId1" Type="http://schemas.openxmlformats.org/officeDocument/2006/relationships/slideLayout" Target="../slideLayouts/slideLayout89.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89.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3.xml"/><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4.xml"/><Relationship Id="rId1" Type="http://schemas.openxmlformats.org/officeDocument/2006/relationships/slideLayout" Target="../slideLayouts/slideLayout89.xml"/></Relationships>
</file>

<file path=ppt/slides/_rels/slide2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5.xml"/><Relationship Id="rId1" Type="http://schemas.openxmlformats.org/officeDocument/2006/relationships/slideLayout" Target="../slideLayouts/slideLayout89.xml"/></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89.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19.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1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2.xml"/><Relationship Id="rId1" Type="http://schemas.openxmlformats.org/officeDocument/2006/relationships/slideLayout" Target="../slideLayouts/slideLayout1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 Id="rId9" Type="http://schemas.openxmlformats.org/officeDocument/2006/relationships/image" Target="../media/image77.svg"/></Relationships>
</file>

<file path=ppt/slides/_rels/slide43.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4.xml"/><Relationship Id="rId1" Type="http://schemas.openxmlformats.org/officeDocument/2006/relationships/slideLayout" Target="../slideLayouts/slideLayout1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1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microsoft.com/office/2018/10/relationships/comments" Target="../comments/modernComment_108_51A45178.xml"/><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image" Target="../media/image88.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5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55.xml.rels><?xml version="1.0" encoding="UTF-8" standalone="yes"?>
<Relationships xmlns="http://schemas.openxmlformats.org/package/2006/relationships"><Relationship Id="rId3" Type="http://schemas.microsoft.com/office/2018/10/relationships/comments" Target="../comments/modernComment_7FFFF50E_4EB4A568.xml"/><Relationship Id="rId2" Type="http://schemas.openxmlformats.org/officeDocument/2006/relationships/notesSlide" Target="../notesSlides/notesSlide34.xml"/><Relationship Id="rId1" Type="http://schemas.openxmlformats.org/officeDocument/2006/relationships/slideLayout" Target="../slideLayouts/slideLayout88.xml"/><Relationship Id="rId4" Type="http://schemas.openxmlformats.org/officeDocument/2006/relationships/image" Target="../media/image9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jpeg"/><Relationship Id="rId1" Type="http://schemas.openxmlformats.org/officeDocument/2006/relationships/slideLayout" Target="../slideLayouts/slideLayout108.xml"/><Relationship Id="rId5" Type="http://schemas.openxmlformats.org/officeDocument/2006/relationships/image" Target="../media/image94.png"/><Relationship Id="rId4" Type="http://schemas.openxmlformats.org/officeDocument/2006/relationships/image" Target="../media/image93.png"/></Relationships>
</file>

<file path=ppt/slides/_rels/slide5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jpeg"/><Relationship Id="rId1" Type="http://schemas.openxmlformats.org/officeDocument/2006/relationships/slideLayout" Target="../slideLayouts/slideLayout108.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slide" Target="slide7.xml"/><Relationship Id="rId7" Type="http://schemas.openxmlformats.org/officeDocument/2006/relationships/slide" Target="slide9.xml"/><Relationship Id="rId2" Type="http://schemas.openxmlformats.org/officeDocument/2006/relationships/image" Target="../media/image33.png"/><Relationship Id="rId1" Type="http://schemas.openxmlformats.org/officeDocument/2006/relationships/slideLayout" Target="../slideLayouts/slideLayout89.xml"/><Relationship Id="rId6" Type="http://schemas.openxmlformats.org/officeDocument/2006/relationships/image" Target="../media/image35.png"/><Relationship Id="rId11" Type="http://schemas.openxmlformats.org/officeDocument/2006/relationships/slide" Target="slide11.xml"/><Relationship Id="rId5" Type="http://schemas.openxmlformats.org/officeDocument/2006/relationships/slide" Target="slide8.xml"/><Relationship Id="rId10" Type="http://schemas.openxmlformats.org/officeDocument/2006/relationships/image" Target="../media/image37.png"/><Relationship Id="rId4" Type="http://schemas.openxmlformats.org/officeDocument/2006/relationships/image" Target="../media/image34.png"/><Relationship Id="rId9" Type="http://schemas.openxmlformats.org/officeDocument/2006/relationships/slide" Target="slide10.xml"/></Relationships>
</file>

<file path=ppt/slides/_rels/slide6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3.png"/><Relationship Id="rId1" Type="http://schemas.openxmlformats.org/officeDocument/2006/relationships/slideLayout" Target="../slideLayouts/slideLayout108.xml"/><Relationship Id="rId4" Type="http://schemas.openxmlformats.org/officeDocument/2006/relationships/image" Target="../media/image100.png"/></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6.xml"/><Relationship Id="rId1" Type="http://schemas.openxmlformats.org/officeDocument/2006/relationships/slideLayout" Target="../slideLayouts/slideLayout11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3" Type="http://schemas.microsoft.com/office/2018/10/relationships/comments" Target="../comments/modernComment_102_34BEFA1A.xml"/><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5.xml.rels><?xml version="1.0" encoding="UTF-8" standalone="yes"?>
<Relationships xmlns="http://schemas.openxmlformats.org/package/2006/relationships"><Relationship Id="rId3" Type="http://schemas.microsoft.com/office/2018/10/relationships/comments" Target="../comments/modernComment_3871_4F9A4B5.xml"/><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87.png"/></Relationships>
</file>

<file path=ppt/slides/_rels/slide66.xml.rels><?xml version="1.0" encoding="UTF-8" standalone="yes"?>
<Relationships xmlns="http://schemas.openxmlformats.org/package/2006/relationships"><Relationship Id="rId3" Type="http://schemas.microsoft.com/office/2018/10/relationships/comments" Target="../comments/modernComment_105_975464F9.xml"/><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microsoft.com/office/2018/10/relationships/comments" Target="../comments/modernComment_106_52CAF4F9.xml"/><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8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9.xml"/></Relationships>
</file>

<file path=ppt/slides/_rels/slide70.xml.rels><?xml version="1.0" encoding="UTF-8" standalone="yes"?>
<Relationships xmlns="http://schemas.openxmlformats.org/package/2006/relationships"><Relationship Id="rId3" Type="http://schemas.microsoft.com/office/2018/10/relationships/comments" Target="../comments/modernComment_3873_820B69A.xml"/><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9.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9.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78.xml.rels><?xml version="1.0" encoding="UTF-8" standalone="yes"?>
<Relationships xmlns="http://schemas.openxmlformats.org/package/2006/relationships"><Relationship Id="rId3" Type="http://schemas.microsoft.com/office/2018/10/relationships/comments" Target="../comments/modernComment_111_B2DC0808.xml"/><Relationship Id="rId2" Type="http://schemas.openxmlformats.org/officeDocument/2006/relationships/notesSlide" Target="../notesSlides/notesSlide48.xml"/><Relationship Id="rId1" Type="http://schemas.openxmlformats.org/officeDocument/2006/relationships/slideLayout" Target="../slideLayouts/slideLayout88.xml"/><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8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8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1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0.xml"/><Relationship Id="rId1" Type="http://schemas.openxmlformats.org/officeDocument/2006/relationships/slideLayout" Target="../slideLayouts/slideLayout11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png"/></Relationships>
</file>

<file path=ppt/slides/_rels/slide96.xml.rels><?xml version="1.0" encoding="UTF-8" standalone="yes"?>
<Relationships xmlns="http://schemas.openxmlformats.org/package/2006/relationships"><Relationship Id="rId3" Type="http://schemas.openxmlformats.org/officeDocument/2006/relationships/image" Target="../media/image105.png"/><Relationship Id="rId7" Type="http://schemas.openxmlformats.org/officeDocument/2006/relationships/image" Target="../media/image108.png"/><Relationship Id="rId2" Type="http://schemas.openxmlformats.org/officeDocument/2006/relationships/image" Target="../media/image104.png"/><Relationship Id="rId1" Type="http://schemas.openxmlformats.org/officeDocument/2006/relationships/slideLayout" Target="../slideLayouts/slideLayout57.xml"/><Relationship Id="rId6" Type="http://schemas.openxmlformats.org/officeDocument/2006/relationships/image" Target="../media/image107.png"/><Relationship Id="rId5" Type="http://schemas.openxmlformats.org/officeDocument/2006/relationships/image" Target="../media/image100.png"/><Relationship Id="rId4" Type="http://schemas.openxmlformats.org/officeDocument/2006/relationships/image" Target="../media/image10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99.xml.rels><?xml version="1.0" encoding="UTF-8" standalone="yes"?>
<Relationships xmlns="http://schemas.openxmlformats.org/package/2006/relationships"><Relationship Id="rId3" Type="http://schemas.openxmlformats.org/officeDocument/2006/relationships/image" Target="../media/image110.gif"/><Relationship Id="rId2" Type="http://schemas.openxmlformats.org/officeDocument/2006/relationships/image" Target="../media/image109.png"/><Relationship Id="rId1" Type="http://schemas.openxmlformats.org/officeDocument/2006/relationships/slideLayout" Target="../slideLayouts/slideLayout10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C209A8E5-C93D-C16B-1200-51C1EC7A8AC2}"/>
              </a:ext>
            </a:extLst>
          </p:cNvPr>
          <p:cNvSpPr>
            <a:spLocks noGrp="1"/>
          </p:cNvSpPr>
          <p:nvPr>
            <p:ph type="body" sz="quarter" idx="11"/>
          </p:nvPr>
        </p:nvSpPr>
        <p:spPr/>
        <p:txBody>
          <a:bodyPr/>
          <a:lstStyle/>
          <a:p>
            <a:endParaRPr lang="en-GB"/>
          </a:p>
        </p:txBody>
      </p:sp>
      <p:sp>
        <p:nvSpPr>
          <p:cNvPr id="6" name="Title 5">
            <a:extLst>
              <a:ext uri="{FF2B5EF4-FFF2-40B4-BE49-F238E27FC236}">
                <a16:creationId xmlns:a16="http://schemas.microsoft.com/office/drawing/2014/main" id="{6C62D41F-4AC7-4278-E5FB-1BD36CEE8B80}"/>
              </a:ext>
            </a:extLst>
          </p:cNvPr>
          <p:cNvSpPr>
            <a:spLocks noGrp="1"/>
          </p:cNvSpPr>
          <p:nvPr>
            <p:ph type="ctrTitle"/>
          </p:nvPr>
        </p:nvSpPr>
        <p:spPr>
          <a:xfrm>
            <a:off x="152400" y="1623057"/>
            <a:ext cx="5943600" cy="5042437"/>
          </a:xfrm>
        </p:spPr>
        <p:txBody>
          <a:bodyPr/>
          <a:lstStyle/>
          <a:p>
            <a:r>
              <a:rPr lang="en-GB" dirty="0"/>
              <a:t>A Warm Welcome to the UST </a:t>
            </a:r>
            <a:r>
              <a:rPr lang="en-GB" dirty="0" err="1"/>
              <a:t>AccelerateUS</a:t>
            </a:r>
            <a:r>
              <a:rPr lang="en-GB" dirty="0"/>
              <a:t> event. </a:t>
            </a:r>
          </a:p>
        </p:txBody>
      </p:sp>
      <p:sp>
        <p:nvSpPr>
          <p:cNvPr id="11" name="TextBox 10">
            <a:extLst>
              <a:ext uri="{FF2B5EF4-FFF2-40B4-BE49-F238E27FC236}">
                <a16:creationId xmlns:a16="http://schemas.microsoft.com/office/drawing/2014/main" id="{6D6523DE-A991-640A-09FB-A1CE3D436AD9}"/>
              </a:ext>
            </a:extLst>
          </p:cNvPr>
          <p:cNvSpPr txBox="1"/>
          <p:nvPr/>
        </p:nvSpPr>
        <p:spPr>
          <a:xfrm>
            <a:off x="323850" y="2902147"/>
            <a:ext cx="4572000" cy="2031325"/>
          </a:xfrm>
          <a:prstGeom prst="rect">
            <a:avLst/>
          </a:prstGeom>
          <a:noFill/>
        </p:spPr>
        <p:txBody>
          <a:bodyPr wrap="square" lIns="91440" tIns="45720" rIns="91440" bIns="45720" anchor="t">
            <a:spAutoFit/>
          </a:bodyPr>
          <a:lstStyle/>
          <a:p>
            <a:r>
              <a:rPr lang="en-GB" sz="1800" dirty="0">
                <a:solidFill>
                  <a:schemeClr val="bg1"/>
                </a:solidFill>
              </a:rPr>
              <a:t>Keynote Speaker</a:t>
            </a:r>
          </a:p>
          <a:p>
            <a:endParaRPr lang="en-GB" sz="1800" dirty="0">
              <a:solidFill>
                <a:schemeClr val="bg1"/>
              </a:solidFill>
            </a:endParaRPr>
          </a:p>
          <a:p>
            <a:r>
              <a:rPr lang="en-GB" dirty="0">
                <a:solidFill>
                  <a:schemeClr val="bg1"/>
                </a:solidFill>
              </a:rPr>
              <a:t>Dr Yashar Baradaranshokouhi – SL LTU</a:t>
            </a:r>
            <a:endParaRPr lang="en-GB" sz="1800" dirty="0">
              <a:solidFill>
                <a:schemeClr val="bg1"/>
              </a:solidFill>
            </a:endParaRPr>
          </a:p>
          <a:p>
            <a:r>
              <a:rPr lang="en-GB" sz="1800" dirty="0">
                <a:solidFill>
                  <a:schemeClr val="bg1"/>
                </a:solidFill>
              </a:rPr>
              <a:t>Shajahan Pulikkal</a:t>
            </a:r>
          </a:p>
          <a:p>
            <a:r>
              <a:rPr lang="en-GB" dirty="0">
                <a:solidFill>
                  <a:schemeClr val="bg1"/>
                </a:solidFill>
              </a:rPr>
              <a:t>Reshni Kochunni</a:t>
            </a:r>
          </a:p>
          <a:p>
            <a:endParaRPr lang="en-GB" dirty="0">
              <a:solidFill>
                <a:schemeClr val="bg1"/>
              </a:solidFill>
            </a:endParaRPr>
          </a:p>
          <a:p>
            <a:r>
              <a:rPr lang="en-GB" dirty="0">
                <a:solidFill>
                  <a:schemeClr val="bg1"/>
                </a:solidFill>
              </a:rPr>
              <a:t>Scan the QR Code for event schedule </a:t>
            </a:r>
          </a:p>
        </p:txBody>
      </p:sp>
      <p:pic>
        <p:nvPicPr>
          <p:cNvPr id="15" name="Picture 14" descr="A qr code on a white background&#10;&#10;AI-generated content may be incorrect.">
            <a:extLst>
              <a:ext uri="{FF2B5EF4-FFF2-40B4-BE49-F238E27FC236}">
                <a16:creationId xmlns:a16="http://schemas.microsoft.com/office/drawing/2014/main" id="{B9C0D566-A76B-9E4E-D216-29E035816229}"/>
              </a:ext>
            </a:extLst>
          </p:cNvPr>
          <p:cNvPicPr>
            <a:picLocks noChangeAspect="1"/>
          </p:cNvPicPr>
          <p:nvPr/>
        </p:nvPicPr>
        <p:blipFill>
          <a:blip r:embed="rId3"/>
          <a:stretch>
            <a:fillRect/>
          </a:stretch>
        </p:blipFill>
        <p:spPr>
          <a:xfrm>
            <a:off x="9288881" y="3976938"/>
            <a:ext cx="2750719" cy="2750719"/>
          </a:xfrm>
          <a:prstGeom prst="rect">
            <a:avLst/>
          </a:prstGeom>
        </p:spPr>
      </p:pic>
    </p:spTree>
    <p:extLst>
      <p:ext uri="{BB962C8B-B14F-4D97-AF65-F5344CB8AC3E}">
        <p14:creationId xmlns:p14="http://schemas.microsoft.com/office/powerpoint/2010/main" val="2406458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68A69C4-2793-C186-E4D6-B47212AC0B21}"/>
            </a:ext>
          </a:extLst>
        </p:cNvPr>
        <p:cNvGrpSpPr/>
        <p:nvPr/>
      </p:nvGrpSpPr>
      <p:grpSpPr>
        <a:xfrm>
          <a:off x="0" y="0"/>
          <a:ext cx="0" cy="0"/>
          <a:chOff x="0" y="0"/>
          <a:chExt cx="0" cy="0"/>
        </a:xfrm>
      </p:grpSpPr>
      <p:pic>
        <p:nvPicPr>
          <p:cNvPr id="20" name="Picture 19">
            <a:extLst>
              <a:ext uri="{FF2B5EF4-FFF2-40B4-BE49-F238E27FC236}">
                <a16:creationId xmlns:a16="http://schemas.microsoft.com/office/drawing/2014/main" id="{365C3918-9991-7763-4E63-67A456F6DE44}"/>
              </a:ext>
            </a:extLst>
          </p:cNvPr>
          <p:cNvPicPr>
            <a:picLocks noChangeAspect="1"/>
          </p:cNvPicPr>
          <p:nvPr/>
        </p:nvPicPr>
        <p:blipFill>
          <a:blip r:embed="rId3"/>
          <a:stretch>
            <a:fillRect/>
          </a:stretch>
        </p:blipFill>
        <p:spPr>
          <a:xfrm>
            <a:off x="0" y="0"/>
            <a:ext cx="12192000" cy="6017786"/>
          </a:xfrm>
          <a:prstGeom prst="rect">
            <a:avLst/>
          </a:prstGeom>
        </p:spPr>
      </p:pic>
    </p:spTree>
    <p:extLst>
      <p:ext uri="{BB962C8B-B14F-4D97-AF65-F5344CB8AC3E}">
        <p14:creationId xmlns:p14="http://schemas.microsoft.com/office/powerpoint/2010/main" val="126327067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97763-B046-2C67-DBBA-503B8676ED91}"/>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47D8E204-5032-E541-CABA-10D4594C856C}"/>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dirty="0"/>
              <a:t>UST Platform GenAI capabilities, delivering accelerated test automation 30% faster &gt;30% cheaper</a:t>
            </a:r>
            <a:endParaRPr lang="en-US" b="1" kern="1200" dirty="0">
              <a:latin typeface="+mj-lt"/>
              <a:ea typeface="+mj-ea"/>
              <a:cs typeface="+mj-cs"/>
            </a:endParaRPr>
          </a:p>
        </p:txBody>
      </p:sp>
      <p:sp>
        <p:nvSpPr>
          <p:cNvPr id="4" name="Title 1">
            <a:extLst>
              <a:ext uri="{FF2B5EF4-FFF2-40B4-BE49-F238E27FC236}">
                <a16:creationId xmlns:a16="http://schemas.microsoft.com/office/drawing/2014/main" id="{8B9DC990-A034-4C67-6A0D-2960D11304CF}"/>
              </a:ext>
            </a:extLst>
          </p:cNvPr>
          <p:cNvSpPr txBox="1">
            <a:spLocks/>
          </p:cNvSpPr>
          <p:nvPr/>
        </p:nvSpPr>
        <p:spPr>
          <a:xfrm>
            <a:off x="365760" y="365760"/>
            <a:ext cx="11457432"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231F20"/>
              </a:solidFill>
              <a:effectLst/>
              <a:uLnTx/>
              <a:uFillTx/>
              <a:latin typeface="Arial"/>
              <a:ea typeface="+mj-ea"/>
              <a:cs typeface="+mj-cs"/>
            </a:endParaRPr>
          </a:p>
        </p:txBody>
      </p:sp>
      <p:cxnSp>
        <p:nvCxnSpPr>
          <p:cNvPr id="5" name="Straight Connector 4">
            <a:extLst>
              <a:ext uri="{FF2B5EF4-FFF2-40B4-BE49-F238E27FC236}">
                <a16:creationId xmlns:a16="http://schemas.microsoft.com/office/drawing/2014/main" id="{2AE14269-EF5F-A03F-74F4-A18CE352C0DB}"/>
              </a:ext>
            </a:extLst>
          </p:cNvPr>
          <p:cNvCxnSpPr>
            <a:cxnSpLocks/>
            <a:stCxn id="58" idx="3"/>
            <a:endCxn id="3" idx="1"/>
          </p:cNvCxnSpPr>
          <p:nvPr/>
        </p:nvCxnSpPr>
        <p:spPr>
          <a:xfrm flipH="1">
            <a:off x="2379134" y="3192199"/>
            <a:ext cx="3498" cy="2173260"/>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sp>
        <p:nvSpPr>
          <p:cNvPr id="57" name="Rectangle 56">
            <a:extLst>
              <a:ext uri="{FF2B5EF4-FFF2-40B4-BE49-F238E27FC236}">
                <a16:creationId xmlns:a16="http://schemas.microsoft.com/office/drawing/2014/main" id="{ECFA5A60-3BE8-77BA-9F90-925B3A63C9BF}"/>
              </a:ext>
            </a:extLst>
          </p:cNvPr>
          <p:cNvSpPr>
            <a:spLocks/>
          </p:cNvSpPr>
          <p:nvPr/>
        </p:nvSpPr>
        <p:spPr>
          <a:xfrm>
            <a:off x="2530497" y="3365202"/>
            <a:ext cx="1302326" cy="837045"/>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Auto-generate </a:t>
            </a:r>
            <a:br>
              <a:rPr kumimoji="0" lang="en-US" sz="1200" b="0" i="0" u="none" strike="noStrike" kern="1200" cap="none" spc="0" normalizeH="0" baseline="0" noProof="0" dirty="0">
                <a:ln>
                  <a:noFill/>
                </a:ln>
                <a:solidFill>
                  <a:srgbClr val="231F20"/>
                </a:solidFill>
                <a:effectLst/>
                <a:uLnTx/>
                <a:uFillTx/>
                <a:latin typeface="Arial"/>
                <a:ea typeface="+mn-ea"/>
                <a:cs typeface="+mn-cs"/>
              </a:rPr>
            </a:br>
            <a:r>
              <a:rPr kumimoji="0" lang="en-US" sz="1200" b="0" i="0" u="none" strike="noStrike" kern="1200" cap="none" spc="0" normalizeH="0" baseline="0" noProof="0" dirty="0">
                <a:ln>
                  <a:noFill/>
                </a:ln>
                <a:solidFill>
                  <a:srgbClr val="231F20"/>
                </a:solidFill>
                <a:effectLst/>
                <a:uLnTx/>
                <a:uFillTx/>
                <a:latin typeface="Arial"/>
                <a:ea typeface="+mn-ea"/>
                <a:cs typeface="+mn-cs"/>
              </a:rPr>
              <a:t>Test Strategy</a:t>
            </a:r>
          </a:p>
        </p:txBody>
      </p:sp>
      <p:sp>
        <p:nvSpPr>
          <p:cNvPr id="58" name="Arrow: Pentagon 57">
            <a:extLst>
              <a:ext uri="{FF2B5EF4-FFF2-40B4-BE49-F238E27FC236}">
                <a16:creationId xmlns:a16="http://schemas.microsoft.com/office/drawing/2014/main" id="{461543CB-A3DB-8AAF-23BE-D72839B6A5D0}"/>
              </a:ext>
            </a:extLst>
          </p:cNvPr>
          <p:cNvSpPr/>
          <p:nvPr/>
        </p:nvSpPr>
        <p:spPr>
          <a:xfrm rot="5400000">
            <a:off x="2324897" y="3037399"/>
            <a:ext cx="115469" cy="194130"/>
          </a:xfrm>
          <a:prstGeom prst="homePlate">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8692BB4D-3BC9-FE7F-7765-D81C6349E7C5}"/>
              </a:ext>
            </a:extLst>
          </p:cNvPr>
          <p:cNvSpPr>
            <a:spLocks/>
          </p:cNvSpPr>
          <p:nvPr/>
        </p:nvSpPr>
        <p:spPr>
          <a:xfrm>
            <a:off x="2510916" y="4451060"/>
            <a:ext cx="1321907" cy="924970"/>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200" dirty="0">
                <a:solidFill>
                  <a:srgbClr val="231F20"/>
                </a:solidFill>
                <a:latin typeface="Arial"/>
              </a:rPr>
              <a:t>Automated User Story Validator and Auto-Correction</a:t>
            </a:r>
          </a:p>
        </p:txBody>
      </p:sp>
      <p:sp>
        <p:nvSpPr>
          <p:cNvPr id="61" name="Rectangle 60">
            <a:extLst>
              <a:ext uri="{FF2B5EF4-FFF2-40B4-BE49-F238E27FC236}">
                <a16:creationId xmlns:a16="http://schemas.microsoft.com/office/drawing/2014/main" id="{16DCE540-CC7F-C590-C6F6-7C8E4E2002D3}"/>
              </a:ext>
            </a:extLst>
          </p:cNvPr>
          <p:cNvSpPr>
            <a:spLocks/>
          </p:cNvSpPr>
          <p:nvPr/>
        </p:nvSpPr>
        <p:spPr>
          <a:xfrm>
            <a:off x="4411490" y="3365202"/>
            <a:ext cx="1292893" cy="581997"/>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Auto-generate Test Scenarios</a:t>
            </a:r>
          </a:p>
        </p:txBody>
      </p:sp>
      <p:sp>
        <p:nvSpPr>
          <p:cNvPr id="62" name="Arrow: Pentagon 61">
            <a:extLst>
              <a:ext uri="{FF2B5EF4-FFF2-40B4-BE49-F238E27FC236}">
                <a16:creationId xmlns:a16="http://schemas.microsoft.com/office/drawing/2014/main" id="{A6EEDA89-3FB7-605E-0BF1-A77EBEEBD460}"/>
              </a:ext>
            </a:extLst>
          </p:cNvPr>
          <p:cNvSpPr/>
          <p:nvPr/>
        </p:nvSpPr>
        <p:spPr>
          <a:xfrm rot="5400000">
            <a:off x="4205891" y="3037399"/>
            <a:ext cx="115469" cy="194130"/>
          </a:xfrm>
          <a:prstGeom prst="homePlate">
            <a:avLst/>
          </a:prstGeom>
          <a:solidFill>
            <a:schemeClr val="accent1"/>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63" name="Rectangle 62">
            <a:extLst>
              <a:ext uri="{FF2B5EF4-FFF2-40B4-BE49-F238E27FC236}">
                <a16:creationId xmlns:a16="http://schemas.microsoft.com/office/drawing/2014/main" id="{438A33BC-96BC-E124-B551-75A40DCB6082}"/>
              </a:ext>
            </a:extLst>
          </p:cNvPr>
          <p:cNvSpPr>
            <a:spLocks/>
          </p:cNvSpPr>
          <p:nvPr/>
        </p:nvSpPr>
        <p:spPr>
          <a:xfrm>
            <a:off x="4402057" y="5031881"/>
            <a:ext cx="1302326" cy="682127"/>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 Generate Automation </a:t>
            </a:r>
            <a:br>
              <a:rPr kumimoji="0" lang="en-US" sz="1200" b="0" i="0" u="none" strike="noStrike" kern="1200" cap="none" spc="0" normalizeH="0" baseline="0" noProof="0" dirty="0">
                <a:ln>
                  <a:noFill/>
                </a:ln>
                <a:solidFill>
                  <a:srgbClr val="231F20"/>
                </a:solidFill>
                <a:effectLst/>
                <a:uLnTx/>
                <a:uFillTx/>
                <a:latin typeface="Arial"/>
                <a:ea typeface="+mn-ea"/>
                <a:cs typeface="+mn-cs"/>
              </a:rPr>
            </a:br>
            <a:r>
              <a:rPr kumimoji="0" lang="en-US" sz="1200" b="0" i="0" u="none" strike="noStrike" kern="1200" cap="none" spc="0" normalizeH="0" baseline="0" noProof="0" dirty="0">
                <a:ln>
                  <a:noFill/>
                </a:ln>
                <a:solidFill>
                  <a:srgbClr val="231F20"/>
                </a:solidFill>
                <a:effectLst/>
                <a:uLnTx/>
                <a:uFillTx/>
                <a:latin typeface="Arial"/>
                <a:ea typeface="+mn-ea"/>
                <a:cs typeface="+mn-cs"/>
              </a:rPr>
              <a:t>Scripts</a:t>
            </a:r>
          </a:p>
        </p:txBody>
      </p:sp>
      <p:sp>
        <p:nvSpPr>
          <p:cNvPr id="64" name="Rectangle 63">
            <a:extLst>
              <a:ext uri="{FF2B5EF4-FFF2-40B4-BE49-F238E27FC236}">
                <a16:creationId xmlns:a16="http://schemas.microsoft.com/office/drawing/2014/main" id="{992B516A-5A40-2BF9-E59B-34F30A9D4B8C}"/>
              </a:ext>
            </a:extLst>
          </p:cNvPr>
          <p:cNvSpPr>
            <a:spLocks/>
          </p:cNvSpPr>
          <p:nvPr/>
        </p:nvSpPr>
        <p:spPr>
          <a:xfrm>
            <a:off x="4413294" y="4121765"/>
            <a:ext cx="1299187" cy="682127"/>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31F20"/>
                </a:solidFill>
                <a:effectLst/>
                <a:uLnTx/>
                <a:uFillTx/>
                <a:latin typeface="Arial"/>
                <a:ea typeface="+mn-ea"/>
                <a:cs typeface="+mn-cs"/>
              </a:rPr>
              <a:t>Convert  Manual test pack into </a:t>
            </a:r>
            <a:r>
              <a:rPr kumimoji="0" lang="en-US" sz="1100" b="0" i="0" u="none" strike="noStrike" kern="1200" cap="none" spc="0" normalizeH="0" baseline="0" noProof="0" dirty="0" err="1">
                <a:ln>
                  <a:noFill/>
                </a:ln>
                <a:solidFill>
                  <a:srgbClr val="231F20"/>
                </a:solidFill>
                <a:effectLst/>
                <a:uLnTx/>
                <a:uFillTx/>
                <a:latin typeface="Arial"/>
                <a:ea typeface="+mn-ea"/>
                <a:cs typeface="+mn-cs"/>
              </a:rPr>
              <a:t>bdd</a:t>
            </a:r>
            <a:r>
              <a:rPr kumimoji="0" lang="en-US" sz="1100" b="0" i="0" u="none" strike="noStrike" kern="1200" cap="none" spc="0" normalizeH="0" baseline="0" noProof="0" dirty="0">
                <a:ln>
                  <a:noFill/>
                </a:ln>
                <a:solidFill>
                  <a:srgbClr val="231F20"/>
                </a:solidFill>
                <a:effectLst/>
                <a:uLnTx/>
                <a:uFillTx/>
                <a:latin typeface="Arial"/>
                <a:ea typeface="+mn-ea"/>
                <a:cs typeface="+mn-cs"/>
              </a:rPr>
              <a:t> test scenarios</a:t>
            </a:r>
          </a:p>
        </p:txBody>
      </p:sp>
      <p:sp>
        <p:nvSpPr>
          <p:cNvPr id="67" name="Rectangle 66">
            <a:extLst>
              <a:ext uri="{FF2B5EF4-FFF2-40B4-BE49-F238E27FC236}">
                <a16:creationId xmlns:a16="http://schemas.microsoft.com/office/drawing/2014/main" id="{7422868A-B99B-26B1-C39E-754951AC120E}"/>
              </a:ext>
            </a:extLst>
          </p:cNvPr>
          <p:cNvSpPr>
            <a:spLocks/>
          </p:cNvSpPr>
          <p:nvPr/>
        </p:nvSpPr>
        <p:spPr>
          <a:xfrm>
            <a:off x="6295935" y="3365202"/>
            <a:ext cx="1302326" cy="837045"/>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Synthetic Data Generation </a:t>
            </a:r>
          </a:p>
        </p:txBody>
      </p:sp>
      <p:sp>
        <p:nvSpPr>
          <p:cNvPr id="68" name="Arrow: Pentagon 67">
            <a:extLst>
              <a:ext uri="{FF2B5EF4-FFF2-40B4-BE49-F238E27FC236}">
                <a16:creationId xmlns:a16="http://schemas.microsoft.com/office/drawing/2014/main" id="{FA4839DA-AE3C-59DA-F541-C626CFDF6F90}"/>
              </a:ext>
            </a:extLst>
          </p:cNvPr>
          <p:cNvSpPr/>
          <p:nvPr/>
        </p:nvSpPr>
        <p:spPr>
          <a:xfrm rot="5400000">
            <a:off x="6090335" y="3037399"/>
            <a:ext cx="115469" cy="194130"/>
          </a:xfrm>
          <a:prstGeom prst="homePlate">
            <a:avLst/>
          </a:prstGeom>
          <a:solidFill>
            <a:schemeClr val="accent5"/>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357BF069-2151-59DC-7177-AD99C8108D27}"/>
              </a:ext>
            </a:extLst>
          </p:cNvPr>
          <p:cNvSpPr>
            <a:spLocks/>
          </p:cNvSpPr>
          <p:nvPr/>
        </p:nvSpPr>
        <p:spPr>
          <a:xfrm>
            <a:off x="8159674" y="3365202"/>
            <a:ext cx="1380736" cy="914400"/>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Identify DAST scenarios and execute in un- attended manner</a:t>
            </a:r>
          </a:p>
        </p:txBody>
      </p:sp>
      <p:sp>
        <p:nvSpPr>
          <p:cNvPr id="70" name="Arrow: Pentagon 69">
            <a:extLst>
              <a:ext uri="{FF2B5EF4-FFF2-40B4-BE49-F238E27FC236}">
                <a16:creationId xmlns:a16="http://schemas.microsoft.com/office/drawing/2014/main" id="{3DC7E25B-DAC6-6848-0448-1E0666F72EA1}"/>
              </a:ext>
            </a:extLst>
          </p:cNvPr>
          <p:cNvSpPr/>
          <p:nvPr/>
        </p:nvSpPr>
        <p:spPr>
          <a:xfrm rot="5400000">
            <a:off x="7954074" y="3037399"/>
            <a:ext cx="115469" cy="194130"/>
          </a:xfrm>
          <a:prstGeom prst="homePlate">
            <a:avLst/>
          </a:prstGeom>
          <a:solidFill>
            <a:srgbClr val="00B050"/>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72" name="Rectangle 71">
            <a:extLst>
              <a:ext uri="{FF2B5EF4-FFF2-40B4-BE49-F238E27FC236}">
                <a16:creationId xmlns:a16="http://schemas.microsoft.com/office/drawing/2014/main" id="{40D840F2-37C3-6626-51F2-EAD36B50D121}"/>
              </a:ext>
            </a:extLst>
          </p:cNvPr>
          <p:cNvSpPr>
            <a:spLocks/>
          </p:cNvSpPr>
          <p:nvPr/>
        </p:nvSpPr>
        <p:spPr>
          <a:xfrm>
            <a:off x="10144186" y="3365202"/>
            <a:ext cx="1302326" cy="937925"/>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Generate delta test scenarios from past defect logs</a:t>
            </a:r>
          </a:p>
        </p:txBody>
      </p:sp>
      <p:sp>
        <p:nvSpPr>
          <p:cNvPr id="73" name="Arrow: Pentagon 72">
            <a:extLst>
              <a:ext uri="{FF2B5EF4-FFF2-40B4-BE49-F238E27FC236}">
                <a16:creationId xmlns:a16="http://schemas.microsoft.com/office/drawing/2014/main" id="{DBDF9E08-B9F8-9CF4-4AB2-B38D85ADDAEA}"/>
              </a:ext>
            </a:extLst>
          </p:cNvPr>
          <p:cNvSpPr/>
          <p:nvPr/>
        </p:nvSpPr>
        <p:spPr>
          <a:xfrm rot="5400000">
            <a:off x="9938586" y="3037399"/>
            <a:ext cx="115469" cy="194130"/>
          </a:xfrm>
          <a:prstGeom prst="homePlate">
            <a:avLst/>
          </a:prstGeom>
          <a:solidFill>
            <a:srgbClr val="003C51"/>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74" name="Rectangle 73">
            <a:extLst>
              <a:ext uri="{FF2B5EF4-FFF2-40B4-BE49-F238E27FC236}">
                <a16:creationId xmlns:a16="http://schemas.microsoft.com/office/drawing/2014/main" id="{45CFA029-A26D-B125-9080-107759CB0819}"/>
              </a:ext>
            </a:extLst>
          </p:cNvPr>
          <p:cNvSpPr>
            <a:spLocks/>
          </p:cNvSpPr>
          <p:nvPr/>
        </p:nvSpPr>
        <p:spPr>
          <a:xfrm>
            <a:off x="10144186" y="4441239"/>
            <a:ext cx="1302326" cy="1219840"/>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200" dirty="0">
                <a:solidFill>
                  <a:srgbClr val="231F20"/>
                </a:solidFill>
                <a:latin typeface="Arial"/>
              </a:rPr>
              <a:t>Convert Customer Reviews in the App Store into Test Packs</a:t>
            </a:r>
          </a:p>
        </p:txBody>
      </p:sp>
      <p:sp>
        <p:nvSpPr>
          <p:cNvPr id="78" name="Rectangle 77">
            <a:extLst>
              <a:ext uri="{FF2B5EF4-FFF2-40B4-BE49-F238E27FC236}">
                <a16:creationId xmlns:a16="http://schemas.microsoft.com/office/drawing/2014/main" id="{3A817591-0F00-9F8C-BB91-32134B4B21BC}"/>
              </a:ext>
            </a:extLst>
          </p:cNvPr>
          <p:cNvSpPr>
            <a:spLocks/>
          </p:cNvSpPr>
          <p:nvPr/>
        </p:nvSpPr>
        <p:spPr>
          <a:xfrm>
            <a:off x="2299588" y="1915094"/>
            <a:ext cx="757381" cy="347528"/>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31F20"/>
                </a:solidFill>
                <a:effectLst/>
                <a:uLnTx/>
                <a:uFillTx/>
                <a:latin typeface="Arial"/>
                <a:ea typeface="+mn-ea"/>
                <a:cs typeface="+mn-cs"/>
              </a:rPr>
              <a:t>Plan</a:t>
            </a:r>
          </a:p>
        </p:txBody>
      </p:sp>
      <p:sp>
        <p:nvSpPr>
          <p:cNvPr id="79" name="Rectangle 78">
            <a:extLst>
              <a:ext uri="{FF2B5EF4-FFF2-40B4-BE49-F238E27FC236}">
                <a16:creationId xmlns:a16="http://schemas.microsoft.com/office/drawing/2014/main" id="{5DBF0214-3B51-1A75-05C2-A9BA06BE74CF}"/>
              </a:ext>
            </a:extLst>
          </p:cNvPr>
          <p:cNvSpPr>
            <a:spLocks/>
          </p:cNvSpPr>
          <p:nvPr/>
        </p:nvSpPr>
        <p:spPr>
          <a:xfrm>
            <a:off x="4194269" y="1915094"/>
            <a:ext cx="757381" cy="347528"/>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31F20"/>
                </a:solidFill>
                <a:effectLst/>
                <a:uLnTx/>
                <a:uFillTx/>
                <a:latin typeface="Arial"/>
                <a:ea typeface="+mn-ea"/>
                <a:cs typeface="+mn-cs"/>
              </a:rPr>
              <a:t>Design</a:t>
            </a:r>
          </a:p>
        </p:txBody>
      </p:sp>
      <p:sp>
        <p:nvSpPr>
          <p:cNvPr id="81" name="Rectangle 80">
            <a:extLst>
              <a:ext uri="{FF2B5EF4-FFF2-40B4-BE49-F238E27FC236}">
                <a16:creationId xmlns:a16="http://schemas.microsoft.com/office/drawing/2014/main" id="{12695A21-40FF-C31C-95F8-90D403F3B3EA}"/>
              </a:ext>
            </a:extLst>
          </p:cNvPr>
          <p:cNvSpPr>
            <a:spLocks/>
          </p:cNvSpPr>
          <p:nvPr/>
        </p:nvSpPr>
        <p:spPr>
          <a:xfrm>
            <a:off x="6051003" y="1915094"/>
            <a:ext cx="1053113" cy="347528"/>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31F20"/>
                </a:solidFill>
                <a:effectLst/>
                <a:uLnTx/>
                <a:uFillTx/>
                <a:latin typeface="Arial"/>
                <a:ea typeface="+mn-ea"/>
                <a:cs typeface="+mn-cs"/>
              </a:rPr>
              <a:t>Test Data	</a:t>
            </a:r>
          </a:p>
        </p:txBody>
      </p:sp>
      <p:sp>
        <p:nvSpPr>
          <p:cNvPr id="82" name="Rectangle 81">
            <a:extLst>
              <a:ext uri="{FF2B5EF4-FFF2-40B4-BE49-F238E27FC236}">
                <a16:creationId xmlns:a16="http://schemas.microsoft.com/office/drawing/2014/main" id="{5125E6FD-8D12-0EE5-3161-3A0C5CDF30D1}"/>
              </a:ext>
            </a:extLst>
          </p:cNvPr>
          <p:cNvSpPr>
            <a:spLocks/>
          </p:cNvSpPr>
          <p:nvPr/>
        </p:nvSpPr>
        <p:spPr>
          <a:xfrm>
            <a:off x="7914743" y="1915094"/>
            <a:ext cx="1053113" cy="347528"/>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31F20"/>
                </a:solidFill>
                <a:effectLst/>
                <a:uLnTx/>
                <a:uFillTx/>
                <a:latin typeface="Arial"/>
                <a:ea typeface="+mn-ea"/>
                <a:cs typeface="+mn-cs"/>
              </a:rPr>
              <a:t>Execution</a:t>
            </a:r>
          </a:p>
        </p:txBody>
      </p:sp>
      <p:sp>
        <p:nvSpPr>
          <p:cNvPr id="83" name="Rectangle 82">
            <a:extLst>
              <a:ext uri="{FF2B5EF4-FFF2-40B4-BE49-F238E27FC236}">
                <a16:creationId xmlns:a16="http://schemas.microsoft.com/office/drawing/2014/main" id="{B7F46621-B5A4-6EEA-9031-AD57BF21F5C9}"/>
              </a:ext>
            </a:extLst>
          </p:cNvPr>
          <p:cNvSpPr>
            <a:spLocks/>
          </p:cNvSpPr>
          <p:nvPr/>
        </p:nvSpPr>
        <p:spPr>
          <a:xfrm>
            <a:off x="9899255" y="1915094"/>
            <a:ext cx="1053113" cy="347528"/>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31F20"/>
                </a:solidFill>
                <a:effectLst/>
                <a:uLnTx/>
                <a:uFillTx/>
                <a:latin typeface="Arial"/>
                <a:ea typeface="+mn-ea"/>
                <a:cs typeface="+mn-cs"/>
              </a:rPr>
              <a:t>Reporting</a:t>
            </a:r>
          </a:p>
        </p:txBody>
      </p:sp>
      <p:sp>
        <p:nvSpPr>
          <p:cNvPr id="85" name="Rectangle 84">
            <a:extLst>
              <a:ext uri="{FF2B5EF4-FFF2-40B4-BE49-F238E27FC236}">
                <a16:creationId xmlns:a16="http://schemas.microsoft.com/office/drawing/2014/main" id="{35B1ACEB-EBF5-AA88-3C02-E191AC9BC45C}"/>
              </a:ext>
            </a:extLst>
          </p:cNvPr>
          <p:cNvSpPr/>
          <p:nvPr/>
        </p:nvSpPr>
        <p:spPr>
          <a:xfrm rot="16200000">
            <a:off x="1978812" y="3673806"/>
            <a:ext cx="829929" cy="170184"/>
          </a:xfrm>
          <a:prstGeom prst="rect">
            <a:avLst/>
          </a:prstGeom>
          <a:solidFill>
            <a:srgbClr val="006E74"/>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2</a:t>
            </a:r>
            <a:endParaRPr kumimoji="0" lang="en-IN" sz="1200" b="1" i="0" u="none" strike="noStrike" kern="1200" cap="none" spc="0" normalizeH="0" noProof="0" dirty="0">
              <a:ln>
                <a:noFill/>
              </a:ln>
              <a:effectLst/>
              <a:uLnTx/>
              <a:uFillTx/>
              <a:latin typeface="Arial"/>
              <a:ea typeface="+mn-ea"/>
              <a:cs typeface="+mn-cs"/>
            </a:endParaRPr>
          </a:p>
        </p:txBody>
      </p:sp>
      <p:cxnSp>
        <p:nvCxnSpPr>
          <p:cNvPr id="94" name="Straight Connector 93">
            <a:extLst>
              <a:ext uri="{FF2B5EF4-FFF2-40B4-BE49-F238E27FC236}">
                <a16:creationId xmlns:a16="http://schemas.microsoft.com/office/drawing/2014/main" id="{A68DE2D5-F0BE-5C86-E368-47509540B3EE}"/>
              </a:ext>
            </a:extLst>
          </p:cNvPr>
          <p:cNvCxnSpPr>
            <a:cxnSpLocks/>
          </p:cNvCxnSpPr>
          <p:nvPr/>
        </p:nvCxnSpPr>
        <p:spPr>
          <a:xfrm flipH="1">
            <a:off x="4255848" y="3166393"/>
            <a:ext cx="3835" cy="2812056"/>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cxnSp>
        <p:nvCxnSpPr>
          <p:cNvPr id="96" name="Straight Connector 95">
            <a:extLst>
              <a:ext uri="{FF2B5EF4-FFF2-40B4-BE49-F238E27FC236}">
                <a16:creationId xmlns:a16="http://schemas.microsoft.com/office/drawing/2014/main" id="{10AA04E0-3ACF-175E-2716-6409B70CFEF9}"/>
              </a:ext>
            </a:extLst>
          </p:cNvPr>
          <p:cNvCxnSpPr>
            <a:cxnSpLocks/>
          </p:cNvCxnSpPr>
          <p:nvPr/>
        </p:nvCxnSpPr>
        <p:spPr>
          <a:xfrm>
            <a:off x="6142647" y="3183573"/>
            <a:ext cx="0" cy="254842"/>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cxnSp>
        <p:nvCxnSpPr>
          <p:cNvPr id="97" name="Straight Connector 96">
            <a:extLst>
              <a:ext uri="{FF2B5EF4-FFF2-40B4-BE49-F238E27FC236}">
                <a16:creationId xmlns:a16="http://schemas.microsoft.com/office/drawing/2014/main" id="{053971C0-08B9-4845-05DE-B5EFBC3B164C}"/>
              </a:ext>
            </a:extLst>
          </p:cNvPr>
          <p:cNvCxnSpPr>
            <a:cxnSpLocks/>
            <a:stCxn id="70" idx="3"/>
          </p:cNvCxnSpPr>
          <p:nvPr/>
        </p:nvCxnSpPr>
        <p:spPr>
          <a:xfrm>
            <a:off x="8011809" y="3192199"/>
            <a:ext cx="1336" cy="2468880"/>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cxnSp>
        <p:nvCxnSpPr>
          <p:cNvPr id="100" name="Straight Connector 99">
            <a:extLst>
              <a:ext uri="{FF2B5EF4-FFF2-40B4-BE49-F238E27FC236}">
                <a16:creationId xmlns:a16="http://schemas.microsoft.com/office/drawing/2014/main" id="{88EA3B5D-88ED-DBAB-D44D-06A14B6FD8E0}"/>
              </a:ext>
            </a:extLst>
          </p:cNvPr>
          <p:cNvCxnSpPr>
            <a:cxnSpLocks/>
            <a:stCxn id="73" idx="3"/>
          </p:cNvCxnSpPr>
          <p:nvPr/>
        </p:nvCxnSpPr>
        <p:spPr>
          <a:xfrm>
            <a:off x="9996321" y="3192199"/>
            <a:ext cx="182" cy="2404952"/>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pic>
        <p:nvPicPr>
          <p:cNvPr id="106" name="Picture 105" descr="Icon&#10;&#10;Description automatically generated">
            <a:extLst>
              <a:ext uri="{FF2B5EF4-FFF2-40B4-BE49-F238E27FC236}">
                <a16:creationId xmlns:a16="http://schemas.microsoft.com/office/drawing/2014/main" id="{45B9066C-96CB-5BC1-67BA-A750763293ED}"/>
              </a:ext>
            </a:extLst>
          </p:cNvPr>
          <p:cNvPicPr>
            <a:picLocks noChangeAspect="1"/>
          </p:cNvPicPr>
          <p:nvPr/>
        </p:nvPicPr>
        <p:blipFill>
          <a:blip r:embed="rId2"/>
          <a:stretch>
            <a:fillRect/>
          </a:stretch>
        </p:blipFill>
        <p:spPr>
          <a:xfrm>
            <a:off x="6063961" y="2303797"/>
            <a:ext cx="400660" cy="509831"/>
          </a:xfrm>
          <a:prstGeom prst="rect">
            <a:avLst/>
          </a:prstGeom>
        </p:spPr>
      </p:pic>
      <p:pic>
        <p:nvPicPr>
          <p:cNvPr id="107" name="Picture 106" descr="Icon&#10;&#10;Description automatically generated">
            <a:extLst>
              <a:ext uri="{FF2B5EF4-FFF2-40B4-BE49-F238E27FC236}">
                <a16:creationId xmlns:a16="http://schemas.microsoft.com/office/drawing/2014/main" id="{CA81D673-A59A-13F2-53C4-7B11164D9C30}"/>
              </a:ext>
            </a:extLst>
          </p:cNvPr>
          <p:cNvPicPr>
            <a:picLocks noChangeAspect="1"/>
          </p:cNvPicPr>
          <p:nvPr/>
        </p:nvPicPr>
        <p:blipFill>
          <a:blip r:embed="rId3"/>
          <a:stretch>
            <a:fillRect/>
          </a:stretch>
        </p:blipFill>
        <p:spPr>
          <a:xfrm>
            <a:off x="7928810" y="2322918"/>
            <a:ext cx="578671" cy="490854"/>
          </a:xfrm>
          <a:prstGeom prst="rect">
            <a:avLst/>
          </a:prstGeom>
        </p:spPr>
      </p:pic>
      <p:pic>
        <p:nvPicPr>
          <p:cNvPr id="108" name="Picture 107" descr="Icon&#10;&#10;Description automatically generated">
            <a:extLst>
              <a:ext uri="{FF2B5EF4-FFF2-40B4-BE49-F238E27FC236}">
                <a16:creationId xmlns:a16="http://schemas.microsoft.com/office/drawing/2014/main" id="{6A934B3A-1A2A-BF83-8172-BB7D13C65288}"/>
              </a:ext>
            </a:extLst>
          </p:cNvPr>
          <p:cNvPicPr>
            <a:picLocks noChangeAspect="1"/>
          </p:cNvPicPr>
          <p:nvPr/>
        </p:nvPicPr>
        <p:blipFill>
          <a:blip r:embed="rId4"/>
          <a:stretch>
            <a:fillRect/>
          </a:stretch>
        </p:blipFill>
        <p:spPr>
          <a:xfrm>
            <a:off x="9905661" y="2309689"/>
            <a:ext cx="501123" cy="542039"/>
          </a:xfrm>
          <a:prstGeom prst="rect">
            <a:avLst/>
          </a:prstGeom>
        </p:spPr>
      </p:pic>
      <p:pic>
        <p:nvPicPr>
          <p:cNvPr id="109" name="Picture 108" descr="Icon&#10;&#10;Description automatically generated">
            <a:extLst>
              <a:ext uri="{FF2B5EF4-FFF2-40B4-BE49-F238E27FC236}">
                <a16:creationId xmlns:a16="http://schemas.microsoft.com/office/drawing/2014/main" id="{F49797A4-7902-A692-3222-F14774967EC3}"/>
              </a:ext>
            </a:extLst>
          </p:cNvPr>
          <p:cNvPicPr>
            <a:picLocks noChangeAspect="1"/>
          </p:cNvPicPr>
          <p:nvPr/>
        </p:nvPicPr>
        <p:blipFill>
          <a:blip r:embed="rId5"/>
          <a:stretch>
            <a:fillRect/>
          </a:stretch>
        </p:blipFill>
        <p:spPr>
          <a:xfrm>
            <a:off x="2272020" y="2319492"/>
            <a:ext cx="468025" cy="526529"/>
          </a:xfrm>
          <a:prstGeom prst="rect">
            <a:avLst/>
          </a:prstGeom>
        </p:spPr>
      </p:pic>
      <p:pic>
        <p:nvPicPr>
          <p:cNvPr id="110" name="Picture 109" descr="A picture containing text, sign&#10;&#10;Description automatically generated">
            <a:extLst>
              <a:ext uri="{FF2B5EF4-FFF2-40B4-BE49-F238E27FC236}">
                <a16:creationId xmlns:a16="http://schemas.microsoft.com/office/drawing/2014/main" id="{A3C9BD92-09C8-D7F6-B127-0C8C9B43E62A}"/>
              </a:ext>
            </a:extLst>
          </p:cNvPr>
          <p:cNvPicPr>
            <a:picLocks noChangeAspect="1"/>
          </p:cNvPicPr>
          <p:nvPr/>
        </p:nvPicPr>
        <p:blipFill>
          <a:blip r:embed="rId6"/>
          <a:stretch>
            <a:fillRect/>
          </a:stretch>
        </p:blipFill>
        <p:spPr>
          <a:xfrm>
            <a:off x="4192462" y="2306580"/>
            <a:ext cx="694124" cy="410001"/>
          </a:xfrm>
          <a:prstGeom prst="rect">
            <a:avLst/>
          </a:prstGeom>
        </p:spPr>
      </p:pic>
      <p:sp>
        <p:nvSpPr>
          <p:cNvPr id="112" name="Rectangle 111">
            <a:extLst>
              <a:ext uri="{FF2B5EF4-FFF2-40B4-BE49-F238E27FC236}">
                <a16:creationId xmlns:a16="http://schemas.microsoft.com/office/drawing/2014/main" id="{4EA2D032-23C0-ACA0-21C2-B2913EB5F864}"/>
              </a:ext>
            </a:extLst>
          </p:cNvPr>
          <p:cNvSpPr>
            <a:spLocks/>
          </p:cNvSpPr>
          <p:nvPr/>
        </p:nvSpPr>
        <p:spPr>
          <a:xfrm>
            <a:off x="8163836" y="4560164"/>
            <a:ext cx="1375369" cy="1005176"/>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Automated Image Validation: Objects, Content and Properties</a:t>
            </a:r>
          </a:p>
        </p:txBody>
      </p:sp>
      <p:sp>
        <p:nvSpPr>
          <p:cNvPr id="2" name="Title 1">
            <a:extLst>
              <a:ext uri="{FF2B5EF4-FFF2-40B4-BE49-F238E27FC236}">
                <a16:creationId xmlns:a16="http://schemas.microsoft.com/office/drawing/2014/main" id="{8546615C-51F2-5BF6-6A66-83E9B8505D20}"/>
              </a:ext>
            </a:extLst>
          </p:cNvPr>
          <p:cNvSpPr txBox="1">
            <a:spLocks/>
          </p:cNvSpPr>
          <p:nvPr/>
        </p:nvSpPr>
        <p:spPr>
          <a:xfrm>
            <a:off x="365748" y="1416047"/>
            <a:ext cx="11457432" cy="342714"/>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231F20"/>
                </a:solidFill>
                <a:effectLst/>
                <a:uLnTx/>
                <a:uFillTx/>
                <a:latin typeface="Arial"/>
                <a:ea typeface="+mj-ea"/>
                <a:cs typeface="+mj-cs"/>
              </a:rPr>
              <a:t>Context layer built on UST’s domain and technical expertise helps improve accuracy by &gt;40%</a:t>
            </a:r>
          </a:p>
        </p:txBody>
      </p:sp>
      <p:grpSp>
        <p:nvGrpSpPr>
          <p:cNvPr id="8" name="Group 7">
            <a:extLst>
              <a:ext uri="{FF2B5EF4-FFF2-40B4-BE49-F238E27FC236}">
                <a16:creationId xmlns:a16="http://schemas.microsoft.com/office/drawing/2014/main" id="{A65D7565-BC72-9BD1-9C9E-BDAEA9E13C67}"/>
              </a:ext>
            </a:extLst>
          </p:cNvPr>
          <p:cNvGrpSpPr/>
          <p:nvPr/>
        </p:nvGrpSpPr>
        <p:grpSpPr>
          <a:xfrm>
            <a:off x="375204" y="1978928"/>
            <a:ext cx="1567297" cy="3024615"/>
            <a:chOff x="3779037" y="2063994"/>
            <a:chExt cx="1567297" cy="3024615"/>
          </a:xfrm>
        </p:grpSpPr>
        <p:cxnSp>
          <p:nvCxnSpPr>
            <p:cNvPr id="9" name="Straight Connector 8">
              <a:extLst>
                <a:ext uri="{FF2B5EF4-FFF2-40B4-BE49-F238E27FC236}">
                  <a16:creationId xmlns:a16="http://schemas.microsoft.com/office/drawing/2014/main" id="{5BEB866E-4AD5-6986-456A-98DAC9B4BAB4}"/>
                </a:ext>
              </a:extLst>
            </p:cNvPr>
            <p:cNvCxnSpPr>
              <a:cxnSpLocks/>
              <a:stCxn id="12" idx="3"/>
            </p:cNvCxnSpPr>
            <p:nvPr/>
          </p:nvCxnSpPr>
          <p:spPr>
            <a:xfrm flipH="1">
              <a:off x="3893437" y="3255997"/>
              <a:ext cx="2706" cy="254842"/>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grpSp>
          <p:nvGrpSpPr>
            <p:cNvPr id="10" name="Group 9">
              <a:extLst>
                <a:ext uri="{FF2B5EF4-FFF2-40B4-BE49-F238E27FC236}">
                  <a16:creationId xmlns:a16="http://schemas.microsoft.com/office/drawing/2014/main" id="{46668041-B9AE-ED15-371D-95BFE91A1417}"/>
                </a:ext>
              </a:extLst>
            </p:cNvPr>
            <p:cNvGrpSpPr/>
            <p:nvPr/>
          </p:nvGrpSpPr>
          <p:grpSpPr>
            <a:xfrm>
              <a:off x="3779037" y="2063994"/>
              <a:ext cx="1567297" cy="3024615"/>
              <a:chOff x="3779037" y="2063994"/>
              <a:chExt cx="1567297" cy="3024615"/>
            </a:xfrm>
          </p:grpSpPr>
          <p:sp>
            <p:nvSpPr>
              <p:cNvPr id="11" name="Rectangle 10">
                <a:extLst>
                  <a:ext uri="{FF2B5EF4-FFF2-40B4-BE49-F238E27FC236}">
                    <a16:creationId xmlns:a16="http://schemas.microsoft.com/office/drawing/2014/main" id="{28FD3D91-40BD-2923-2420-E7F7F49FB8D3}"/>
                  </a:ext>
                </a:extLst>
              </p:cNvPr>
              <p:cNvSpPr>
                <a:spLocks/>
              </p:cNvSpPr>
              <p:nvPr/>
            </p:nvSpPr>
            <p:spPr>
              <a:xfrm>
                <a:off x="4044008" y="3428999"/>
                <a:ext cx="1302326" cy="1659610"/>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Auto-generate user stories from diverse product inputs, including text, images, audio, and more.</a:t>
                </a:r>
              </a:p>
            </p:txBody>
          </p:sp>
          <p:sp>
            <p:nvSpPr>
              <p:cNvPr id="12" name="Arrow: Pentagon 11">
                <a:extLst>
                  <a:ext uri="{FF2B5EF4-FFF2-40B4-BE49-F238E27FC236}">
                    <a16:creationId xmlns:a16="http://schemas.microsoft.com/office/drawing/2014/main" id="{44355407-0560-93F7-3FDC-FBCAC7454FD0}"/>
                  </a:ext>
                </a:extLst>
              </p:cNvPr>
              <p:cNvSpPr/>
              <p:nvPr/>
            </p:nvSpPr>
            <p:spPr>
              <a:xfrm rot="5400000">
                <a:off x="3838408" y="3101197"/>
                <a:ext cx="115469" cy="194130"/>
              </a:xfrm>
              <a:prstGeom prst="homePlate">
                <a:avLst/>
              </a:prstGeom>
              <a:solidFill>
                <a:schemeClr val="accent2"/>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A8E7CC05-3316-878B-88DD-0B96AB1FCC4A}"/>
                  </a:ext>
                </a:extLst>
              </p:cNvPr>
              <p:cNvSpPr>
                <a:spLocks/>
              </p:cNvSpPr>
              <p:nvPr/>
            </p:nvSpPr>
            <p:spPr>
              <a:xfrm>
                <a:off x="3779037" y="2063994"/>
                <a:ext cx="1442774" cy="269481"/>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31F20"/>
                    </a:solidFill>
                    <a:effectLst/>
                    <a:uLnTx/>
                    <a:uFillTx/>
                    <a:latin typeface="Arial"/>
                    <a:ea typeface="+mn-ea"/>
                    <a:cs typeface="+mn-cs"/>
                  </a:rPr>
                  <a:t>Requirement</a:t>
                </a:r>
              </a:p>
            </p:txBody>
          </p:sp>
          <p:pic>
            <p:nvPicPr>
              <p:cNvPr id="15" name="Picture 14" descr="Icon&#10;&#10;Description automatically generated">
                <a:extLst>
                  <a:ext uri="{FF2B5EF4-FFF2-40B4-BE49-F238E27FC236}">
                    <a16:creationId xmlns:a16="http://schemas.microsoft.com/office/drawing/2014/main" id="{899CA1F7-03C5-13C1-F6C5-96FB875BA163}"/>
                  </a:ext>
                </a:extLst>
              </p:cNvPr>
              <p:cNvPicPr>
                <a:picLocks noChangeAspect="1"/>
              </p:cNvPicPr>
              <p:nvPr/>
            </p:nvPicPr>
            <p:blipFill>
              <a:blip r:embed="rId7"/>
              <a:stretch>
                <a:fillRect/>
              </a:stretch>
            </p:blipFill>
            <p:spPr>
              <a:xfrm>
                <a:off x="3828213" y="2386485"/>
                <a:ext cx="629001" cy="652866"/>
              </a:xfrm>
              <a:prstGeom prst="rect">
                <a:avLst/>
              </a:prstGeom>
            </p:spPr>
          </p:pic>
        </p:grpSp>
      </p:grpSp>
      <p:sp>
        <p:nvSpPr>
          <p:cNvPr id="3" name="Rectangle 2">
            <a:extLst>
              <a:ext uri="{FF2B5EF4-FFF2-40B4-BE49-F238E27FC236}">
                <a16:creationId xmlns:a16="http://schemas.microsoft.com/office/drawing/2014/main" id="{D6E16FF8-C6C9-77D8-D766-9BFEFCC09A9E}"/>
              </a:ext>
            </a:extLst>
          </p:cNvPr>
          <p:cNvSpPr/>
          <p:nvPr/>
        </p:nvSpPr>
        <p:spPr>
          <a:xfrm rot="16200000">
            <a:off x="1921933" y="4827575"/>
            <a:ext cx="914400" cy="161367"/>
          </a:xfrm>
          <a:prstGeom prst="rect">
            <a:avLst/>
          </a:prstGeom>
          <a:solidFill>
            <a:srgbClr val="006E74"/>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3</a:t>
            </a:r>
            <a:endParaRPr kumimoji="0" lang="en-IN" sz="1200" b="1" i="0" u="none" strike="noStrike" kern="1200" cap="none" spc="0" normalizeH="0" noProof="0" dirty="0">
              <a:ln>
                <a:noFill/>
              </a:ln>
              <a:effectLst/>
              <a:uLnTx/>
              <a:uFillTx/>
              <a:latin typeface="Arial"/>
              <a:ea typeface="+mn-ea"/>
              <a:cs typeface="+mn-cs"/>
            </a:endParaRPr>
          </a:p>
        </p:txBody>
      </p:sp>
      <p:sp>
        <p:nvSpPr>
          <p:cNvPr id="16" name="Rectangle 15">
            <a:extLst>
              <a:ext uri="{FF2B5EF4-FFF2-40B4-BE49-F238E27FC236}">
                <a16:creationId xmlns:a16="http://schemas.microsoft.com/office/drawing/2014/main" id="{A2D8F445-5419-3835-8300-5B9480FCA77E}"/>
              </a:ext>
            </a:extLst>
          </p:cNvPr>
          <p:cNvSpPr/>
          <p:nvPr/>
        </p:nvSpPr>
        <p:spPr>
          <a:xfrm rot="16200000">
            <a:off x="-350683" y="4064516"/>
            <a:ext cx="1683925" cy="194130"/>
          </a:xfrm>
          <a:prstGeom prst="rect">
            <a:avLst/>
          </a:prstGeom>
          <a:solidFill>
            <a:srgbClr val="881E87"/>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1</a:t>
            </a:r>
            <a:endParaRPr kumimoji="0" lang="en-IN" sz="1200" b="1" i="0" u="none" strike="noStrike" kern="1200" cap="none" spc="0" normalizeH="0" noProof="0" dirty="0">
              <a:ln>
                <a:noFill/>
              </a:ln>
              <a:effectLst/>
              <a:uLnTx/>
              <a:uFillTx/>
              <a:latin typeface="Arial"/>
              <a:ea typeface="+mn-ea"/>
              <a:cs typeface="+mn-cs"/>
            </a:endParaRPr>
          </a:p>
        </p:txBody>
      </p:sp>
      <p:sp>
        <p:nvSpPr>
          <p:cNvPr id="17" name="Rectangle 16">
            <a:extLst>
              <a:ext uri="{FF2B5EF4-FFF2-40B4-BE49-F238E27FC236}">
                <a16:creationId xmlns:a16="http://schemas.microsoft.com/office/drawing/2014/main" id="{1DE1746B-206B-2D95-27D9-1F0B0D8A4FB3}"/>
              </a:ext>
            </a:extLst>
          </p:cNvPr>
          <p:cNvSpPr/>
          <p:nvPr/>
        </p:nvSpPr>
        <p:spPr>
          <a:xfrm rot="16200000">
            <a:off x="3961410" y="3552663"/>
            <a:ext cx="592755" cy="196315"/>
          </a:xfrm>
          <a:prstGeom prst="rect">
            <a:avLst/>
          </a:prstGeom>
          <a:solidFill>
            <a:srgbClr val="0097AC"/>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4</a:t>
            </a:r>
            <a:endParaRPr kumimoji="0" lang="en-IN" sz="1200" b="1" i="0" u="none" strike="noStrike" kern="1200" cap="none" spc="0" normalizeH="0" noProof="0" dirty="0">
              <a:ln>
                <a:noFill/>
              </a:ln>
              <a:effectLst/>
              <a:uLnTx/>
              <a:uFillTx/>
              <a:latin typeface="Arial"/>
              <a:ea typeface="+mn-ea"/>
              <a:cs typeface="+mn-cs"/>
            </a:endParaRPr>
          </a:p>
        </p:txBody>
      </p:sp>
      <p:sp>
        <p:nvSpPr>
          <p:cNvPr id="18" name="Rectangle 17">
            <a:extLst>
              <a:ext uri="{FF2B5EF4-FFF2-40B4-BE49-F238E27FC236}">
                <a16:creationId xmlns:a16="http://schemas.microsoft.com/office/drawing/2014/main" id="{2C3D5D21-F1DE-6F48-2B92-1794894CC556}"/>
              </a:ext>
            </a:extLst>
          </p:cNvPr>
          <p:cNvSpPr/>
          <p:nvPr/>
        </p:nvSpPr>
        <p:spPr>
          <a:xfrm rot="16200000">
            <a:off x="3917902" y="4352022"/>
            <a:ext cx="667581" cy="204133"/>
          </a:xfrm>
          <a:prstGeom prst="rect">
            <a:avLst/>
          </a:prstGeom>
          <a:solidFill>
            <a:srgbClr val="0097AC"/>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5</a:t>
            </a:r>
            <a:endParaRPr kumimoji="0" lang="en-IN" sz="1200" b="1" i="0" u="none" strike="noStrike" kern="1200" cap="none" spc="0" normalizeH="0" noProof="0" dirty="0">
              <a:ln>
                <a:noFill/>
              </a:ln>
              <a:effectLst/>
              <a:uLnTx/>
              <a:uFillTx/>
              <a:latin typeface="Arial"/>
              <a:ea typeface="+mn-ea"/>
              <a:cs typeface="+mn-cs"/>
            </a:endParaRPr>
          </a:p>
        </p:txBody>
      </p:sp>
      <p:sp>
        <p:nvSpPr>
          <p:cNvPr id="19" name="Rectangle 18">
            <a:extLst>
              <a:ext uri="{FF2B5EF4-FFF2-40B4-BE49-F238E27FC236}">
                <a16:creationId xmlns:a16="http://schemas.microsoft.com/office/drawing/2014/main" id="{4280CE14-0234-3B0B-0601-F2F5D27BB9C9}"/>
              </a:ext>
            </a:extLst>
          </p:cNvPr>
          <p:cNvSpPr/>
          <p:nvPr/>
        </p:nvSpPr>
        <p:spPr>
          <a:xfrm rot="16200000">
            <a:off x="3902878" y="5273995"/>
            <a:ext cx="712320" cy="184956"/>
          </a:xfrm>
          <a:prstGeom prst="rect">
            <a:avLst/>
          </a:prstGeom>
          <a:solidFill>
            <a:srgbClr val="0097AC"/>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noProof="0" dirty="0">
                <a:ln>
                  <a:noFill/>
                </a:ln>
                <a:effectLst/>
                <a:uLnTx/>
                <a:uFillTx/>
                <a:latin typeface="Arial"/>
                <a:ea typeface="+mn-ea"/>
                <a:cs typeface="+mn-cs"/>
              </a:rPr>
              <a:t>6</a:t>
            </a:r>
            <a:endParaRPr kumimoji="0" lang="en-IN" sz="1200" b="1" i="0" u="none" strike="noStrike" kern="1200" cap="none" spc="0" normalizeH="0" noProof="0" dirty="0">
              <a:ln>
                <a:noFill/>
              </a:ln>
              <a:effectLst/>
              <a:uLnTx/>
              <a:uFillTx/>
              <a:latin typeface="Arial"/>
              <a:ea typeface="+mn-ea"/>
              <a:cs typeface="+mn-cs"/>
            </a:endParaRPr>
          </a:p>
        </p:txBody>
      </p:sp>
      <p:sp>
        <p:nvSpPr>
          <p:cNvPr id="21" name="Rectangle 20">
            <a:extLst>
              <a:ext uri="{FF2B5EF4-FFF2-40B4-BE49-F238E27FC236}">
                <a16:creationId xmlns:a16="http://schemas.microsoft.com/office/drawing/2014/main" id="{F81054BC-8C18-ECF4-CECC-17CF4D93D6F8}"/>
              </a:ext>
            </a:extLst>
          </p:cNvPr>
          <p:cNvSpPr>
            <a:spLocks/>
          </p:cNvSpPr>
          <p:nvPr/>
        </p:nvSpPr>
        <p:spPr>
          <a:xfrm>
            <a:off x="4407074" y="5923092"/>
            <a:ext cx="1302326" cy="682126"/>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 Generate Performance</a:t>
            </a:r>
            <a:br>
              <a:rPr kumimoji="0" lang="en-US" sz="1200" b="0" i="0" u="none" strike="noStrike" kern="1200" cap="none" spc="0" normalizeH="0" baseline="0" noProof="0" dirty="0">
                <a:ln>
                  <a:noFill/>
                </a:ln>
                <a:solidFill>
                  <a:srgbClr val="231F20"/>
                </a:solidFill>
                <a:effectLst/>
                <a:uLnTx/>
                <a:uFillTx/>
                <a:latin typeface="Arial"/>
                <a:ea typeface="+mn-ea"/>
                <a:cs typeface="+mn-cs"/>
              </a:rPr>
            </a:br>
            <a:r>
              <a:rPr kumimoji="0" lang="en-US" sz="1200" b="0" i="0" u="none" strike="noStrike" kern="1200" cap="none" spc="0" normalizeH="0" baseline="0" noProof="0" dirty="0">
                <a:ln>
                  <a:noFill/>
                </a:ln>
                <a:solidFill>
                  <a:srgbClr val="231F20"/>
                </a:solidFill>
                <a:effectLst/>
                <a:uLnTx/>
                <a:uFillTx/>
                <a:latin typeface="Arial"/>
                <a:ea typeface="+mn-ea"/>
                <a:cs typeface="+mn-cs"/>
              </a:rPr>
              <a:t>Scripts</a:t>
            </a:r>
          </a:p>
        </p:txBody>
      </p:sp>
      <p:sp>
        <p:nvSpPr>
          <p:cNvPr id="22" name="Rectangle 21">
            <a:extLst>
              <a:ext uri="{FF2B5EF4-FFF2-40B4-BE49-F238E27FC236}">
                <a16:creationId xmlns:a16="http://schemas.microsoft.com/office/drawing/2014/main" id="{CB321DFF-10E1-AFD7-CC86-C4959240AC10}"/>
              </a:ext>
            </a:extLst>
          </p:cNvPr>
          <p:cNvSpPr/>
          <p:nvPr/>
        </p:nvSpPr>
        <p:spPr>
          <a:xfrm rot="16200000">
            <a:off x="3899333" y="6164850"/>
            <a:ext cx="695777" cy="184958"/>
          </a:xfrm>
          <a:prstGeom prst="rect">
            <a:avLst/>
          </a:prstGeom>
          <a:solidFill>
            <a:srgbClr val="0097AC"/>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rial"/>
              </a:rPr>
              <a:t>7</a:t>
            </a:r>
            <a:endParaRPr kumimoji="0" lang="en-IN" sz="1200" b="1" i="0" u="none" strike="noStrike" kern="1200" cap="none" spc="0" normalizeH="0" noProof="0" dirty="0">
              <a:ln>
                <a:noFill/>
              </a:ln>
              <a:effectLst/>
              <a:uLnTx/>
              <a:uFillTx/>
              <a:latin typeface="Arial"/>
              <a:ea typeface="+mn-ea"/>
              <a:cs typeface="+mn-cs"/>
            </a:endParaRPr>
          </a:p>
        </p:txBody>
      </p:sp>
      <p:sp>
        <p:nvSpPr>
          <p:cNvPr id="26" name="Rectangle 25">
            <a:extLst>
              <a:ext uri="{FF2B5EF4-FFF2-40B4-BE49-F238E27FC236}">
                <a16:creationId xmlns:a16="http://schemas.microsoft.com/office/drawing/2014/main" id="{A844EB51-C30D-08BD-E445-A6229BCF7615}"/>
              </a:ext>
            </a:extLst>
          </p:cNvPr>
          <p:cNvSpPr/>
          <p:nvPr/>
        </p:nvSpPr>
        <p:spPr>
          <a:xfrm rot="16200000">
            <a:off x="5726410" y="3672497"/>
            <a:ext cx="837044" cy="200932"/>
          </a:xfrm>
          <a:prstGeom prst="rect">
            <a:avLst/>
          </a:prstGeom>
          <a:solidFill>
            <a:srgbClr val="7A7480"/>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8</a:t>
            </a:r>
            <a:endParaRPr kumimoji="0" lang="en-IN" sz="1200" b="1" i="0" u="none" strike="noStrike" kern="1200" cap="none" spc="0" normalizeH="0" noProof="0" dirty="0">
              <a:ln>
                <a:noFill/>
              </a:ln>
              <a:effectLst/>
              <a:uLnTx/>
              <a:uFillTx/>
              <a:latin typeface="Arial"/>
              <a:ea typeface="+mn-ea"/>
              <a:cs typeface="+mn-cs"/>
            </a:endParaRPr>
          </a:p>
        </p:txBody>
      </p:sp>
      <p:sp>
        <p:nvSpPr>
          <p:cNvPr id="28" name="Rectangle 27">
            <a:extLst>
              <a:ext uri="{FF2B5EF4-FFF2-40B4-BE49-F238E27FC236}">
                <a16:creationId xmlns:a16="http://schemas.microsoft.com/office/drawing/2014/main" id="{0F440F2B-1FE9-FF95-20F4-BB32169D4AB7}"/>
              </a:ext>
            </a:extLst>
          </p:cNvPr>
          <p:cNvSpPr/>
          <p:nvPr/>
        </p:nvSpPr>
        <p:spPr>
          <a:xfrm rot="16200000">
            <a:off x="7562386" y="3715803"/>
            <a:ext cx="914399" cy="187217"/>
          </a:xfrm>
          <a:prstGeom prst="rect">
            <a:avLst/>
          </a:prstGeom>
          <a:solidFill>
            <a:srgbClr val="00B050"/>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9</a:t>
            </a:r>
            <a:endParaRPr kumimoji="0" lang="en-IN" sz="1200" b="1" i="0" u="none" strike="noStrike" kern="1200" cap="none" spc="0" normalizeH="0" noProof="0" dirty="0">
              <a:ln>
                <a:noFill/>
              </a:ln>
              <a:effectLst/>
              <a:uLnTx/>
              <a:uFillTx/>
              <a:latin typeface="Arial"/>
              <a:ea typeface="+mn-ea"/>
              <a:cs typeface="+mn-cs"/>
            </a:endParaRPr>
          </a:p>
        </p:txBody>
      </p:sp>
      <p:sp>
        <p:nvSpPr>
          <p:cNvPr id="29" name="Rectangle 28">
            <a:extLst>
              <a:ext uri="{FF2B5EF4-FFF2-40B4-BE49-F238E27FC236}">
                <a16:creationId xmlns:a16="http://schemas.microsoft.com/office/drawing/2014/main" id="{13D00421-2F6F-AA04-9653-86D558AD79D0}"/>
              </a:ext>
            </a:extLst>
          </p:cNvPr>
          <p:cNvSpPr/>
          <p:nvPr/>
        </p:nvSpPr>
        <p:spPr>
          <a:xfrm rot="16200000">
            <a:off x="7510077" y="4964829"/>
            <a:ext cx="1005175" cy="195843"/>
          </a:xfrm>
          <a:prstGeom prst="rect">
            <a:avLst/>
          </a:prstGeom>
          <a:solidFill>
            <a:srgbClr val="00B050"/>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10</a:t>
            </a:r>
            <a:endParaRPr kumimoji="0" lang="en-IN" sz="1200" b="1" i="0" u="none" strike="noStrike" kern="1200" cap="none" spc="0" normalizeH="0" noProof="0" dirty="0">
              <a:ln>
                <a:noFill/>
              </a:ln>
              <a:effectLst/>
              <a:uLnTx/>
              <a:uFillTx/>
              <a:latin typeface="Arial"/>
              <a:ea typeface="+mn-ea"/>
              <a:cs typeface="+mn-cs"/>
            </a:endParaRPr>
          </a:p>
        </p:txBody>
      </p:sp>
      <p:sp>
        <p:nvSpPr>
          <p:cNvPr id="30" name="Rectangle 29">
            <a:extLst>
              <a:ext uri="{FF2B5EF4-FFF2-40B4-BE49-F238E27FC236}">
                <a16:creationId xmlns:a16="http://schemas.microsoft.com/office/drawing/2014/main" id="{A19E6457-34BC-6709-FF58-BCE54186D80B}"/>
              </a:ext>
            </a:extLst>
          </p:cNvPr>
          <p:cNvSpPr/>
          <p:nvPr/>
        </p:nvSpPr>
        <p:spPr>
          <a:xfrm rot="16200000">
            <a:off x="9542578" y="3740257"/>
            <a:ext cx="914399" cy="187217"/>
          </a:xfrm>
          <a:prstGeom prst="rect">
            <a:avLst/>
          </a:prstGeom>
          <a:solidFill>
            <a:srgbClr val="003C51"/>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latin typeface="Aptos" panose="020B0004020202020204" pitchFamily="34" charset="0"/>
                <a:cs typeface="Calibri" panose="020F0502020204030204" pitchFamily="34" charset="0"/>
              </a:rPr>
              <a:t>11</a:t>
            </a:r>
          </a:p>
        </p:txBody>
      </p:sp>
      <p:sp>
        <p:nvSpPr>
          <p:cNvPr id="31" name="Rectangle 30">
            <a:extLst>
              <a:ext uri="{FF2B5EF4-FFF2-40B4-BE49-F238E27FC236}">
                <a16:creationId xmlns:a16="http://schemas.microsoft.com/office/drawing/2014/main" id="{39CE8702-C149-7E5A-4535-2CBBFFFAA06B}"/>
              </a:ext>
            </a:extLst>
          </p:cNvPr>
          <p:cNvSpPr/>
          <p:nvPr/>
        </p:nvSpPr>
        <p:spPr>
          <a:xfrm rot="16200000">
            <a:off x="9399894" y="4968344"/>
            <a:ext cx="1198251" cy="187217"/>
          </a:xfrm>
          <a:prstGeom prst="rect">
            <a:avLst/>
          </a:prstGeom>
          <a:solidFill>
            <a:srgbClr val="003C51"/>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12</a:t>
            </a:r>
            <a:endParaRPr kumimoji="0" lang="en-IN" sz="1200" b="1" i="0" u="none" strike="noStrike" kern="1200" cap="none" spc="0" normalizeH="0" noProof="0" dirty="0">
              <a:ln>
                <a:noFill/>
              </a:ln>
              <a:effectLst/>
              <a:uLnTx/>
              <a:uFillTx/>
              <a:latin typeface="Arial"/>
              <a:ea typeface="+mn-ea"/>
              <a:cs typeface="+mn-cs"/>
            </a:endParaRPr>
          </a:p>
        </p:txBody>
      </p:sp>
    </p:spTree>
    <p:extLst>
      <p:ext uri="{BB962C8B-B14F-4D97-AF65-F5344CB8AC3E}">
        <p14:creationId xmlns:p14="http://schemas.microsoft.com/office/powerpoint/2010/main" val="2561751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Chevron 84">
            <a:extLst>
              <a:ext uri="{FF2B5EF4-FFF2-40B4-BE49-F238E27FC236}">
                <a16:creationId xmlns:a16="http://schemas.microsoft.com/office/drawing/2014/main" id="{F8CEEC88-2F85-EFA8-0E45-0A10F5573BFB}"/>
              </a:ext>
            </a:extLst>
          </p:cNvPr>
          <p:cNvSpPr/>
          <p:nvPr/>
        </p:nvSpPr>
        <p:spPr bwMode="auto">
          <a:xfrm>
            <a:off x="933666" y="595510"/>
            <a:ext cx="3402692" cy="486506"/>
          </a:xfrm>
          <a:prstGeom prst="chevron">
            <a:avLst/>
          </a:prstGeom>
          <a:solidFill>
            <a:schemeClr val="accent1"/>
          </a:solidFill>
          <a:ln w="3175" cap="flat" cmpd="sng" algn="ctr">
            <a:noFill/>
            <a:prstDash val="solid"/>
          </a:ln>
          <a:effectLst>
            <a:outerShdw blurRad="40000" dist="23000" dir="5400000" sx="1000" sy="1000" rotWithShape="0">
              <a:srgbClr val="000000">
                <a:alpha val="0"/>
              </a:srgbClr>
            </a:outerShdw>
          </a:effectLst>
        </p:spPr>
        <p:txBody>
          <a:bodyPr lIns="0" tIns="45720" rIns="91440" bIns="4572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mn-cs"/>
              </a:rPr>
              <a:t>Step 1</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FFFFF"/>
                </a:solidFill>
                <a:effectLst/>
                <a:uLnTx/>
                <a:uFillTx/>
                <a:latin typeface="Arial"/>
                <a:ea typeface="+mn-ea"/>
                <a:cs typeface="+mn-cs"/>
              </a:rPr>
              <a:t>Validate User Stories</a:t>
            </a:r>
            <a:endParaRPr kumimoji="0" lang="en-US" sz="900" b="0" i="0" u="none" strike="noStrike" kern="0" cap="none" spc="0" normalizeH="0" baseline="0" noProof="0" dirty="0">
              <a:ln>
                <a:noFill/>
              </a:ln>
              <a:solidFill>
                <a:srgbClr val="FFFFFF"/>
              </a:solidFill>
              <a:effectLst/>
              <a:uLnTx/>
              <a:uFillTx/>
              <a:latin typeface="Arial"/>
              <a:ea typeface="+mn-ea"/>
              <a:cs typeface="+mn-cs"/>
            </a:endParaRPr>
          </a:p>
        </p:txBody>
      </p:sp>
      <p:sp>
        <p:nvSpPr>
          <p:cNvPr id="95" name="Chevron 84">
            <a:extLst>
              <a:ext uri="{FF2B5EF4-FFF2-40B4-BE49-F238E27FC236}">
                <a16:creationId xmlns:a16="http://schemas.microsoft.com/office/drawing/2014/main" id="{F87D95FB-EEEA-F169-F3E5-6EF72270B5B4}"/>
              </a:ext>
            </a:extLst>
          </p:cNvPr>
          <p:cNvSpPr/>
          <p:nvPr/>
        </p:nvSpPr>
        <p:spPr bwMode="auto">
          <a:xfrm>
            <a:off x="4336358" y="587339"/>
            <a:ext cx="3340879" cy="486506"/>
          </a:xfrm>
          <a:prstGeom prst="chevron">
            <a:avLst/>
          </a:prstGeom>
          <a:solidFill>
            <a:schemeClr val="accent2"/>
          </a:solidFill>
          <a:ln w="3175" cap="flat" cmpd="sng" algn="ctr">
            <a:noFill/>
            <a:prstDash val="solid"/>
          </a:ln>
          <a:effectLst>
            <a:outerShdw blurRad="40000" dist="23000" dir="5400000" sx="1000" sy="1000" rotWithShape="0">
              <a:srgbClr val="000000">
                <a:alpha val="0"/>
              </a:srgbClr>
            </a:outerShdw>
          </a:effectLst>
        </p:spPr>
        <p:txBody>
          <a:bodyPr lIns="0" tIns="45720" rIns="91440" bIns="4572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mn-cs"/>
              </a:rPr>
              <a:t>Step 2</a:t>
            </a:r>
          </a:p>
          <a:p>
            <a:pPr marL="0" marR="0" lvl="0" indent="0" algn="ctr" defTabSz="914400" rtl="0" eaLnBrk="1" fontAlgn="auto" latinLnBrk="0" hangingPunct="1">
              <a:lnSpc>
                <a:spcPct val="90000"/>
              </a:lnSpc>
              <a:spcBef>
                <a:spcPts val="0"/>
              </a:spcBef>
              <a:spcAft>
                <a:spcPts val="0"/>
              </a:spcAft>
              <a:buClrTx/>
              <a:buSzTx/>
              <a:buFontTx/>
              <a:buNone/>
              <a:tabLst/>
              <a:defRPr/>
            </a:pPr>
            <a:r>
              <a:rPr lang="en-GB" sz="900" kern="0" dirty="0">
                <a:solidFill>
                  <a:srgbClr val="FFFFFF"/>
                </a:solidFill>
                <a:latin typeface="Arial"/>
              </a:rPr>
              <a:t>Generate Test Scenarios</a:t>
            </a:r>
          </a:p>
        </p:txBody>
      </p:sp>
      <p:sp>
        <p:nvSpPr>
          <p:cNvPr id="96" name="Chevron 84">
            <a:extLst>
              <a:ext uri="{FF2B5EF4-FFF2-40B4-BE49-F238E27FC236}">
                <a16:creationId xmlns:a16="http://schemas.microsoft.com/office/drawing/2014/main" id="{30B431C3-2F80-2129-0E3D-1FEE62BA2B71}"/>
              </a:ext>
            </a:extLst>
          </p:cNvPr>
          <p:cNvSpPr/>
          <p:nvPr/>
        </p:nvSpPr>
        <p:spPr bwMode="auto">
          <a:xfrm>
            <a:off x="7677237" y="578702"/>
            <a:ext cx="3402692" cy="486506"/>
          </a:xfrm>
          <a:prstGeom prst="chevron">
            <a:avLst/>
          </a:prstGeom>
          <a:solidFill>
            <a:schemeClr val="accent3"/>
          </a:solidFill>
          <a:ln w="3175" cap="flat" cmpd="sng" algn="ctr">
            <a:noFill/>
            <a:prstDash val="solid"/>
          </a:ln>
          <a:effectLst>
            <a:outerShdw blurRad="40000" dist="23000" dir="5400000" sx="1000" sy="1000" rotWithShape="0">
              <a:srgbClr val="000000">
                <a:alpha val="0"/>
              </a:srgbClr>
            </a:outerShdw>
          </a:effectLst>
        </p:spPr>
        <p:txBody>
          <a:bodyPr lIns="0" tIns="45720" rIns="91440" bIns="45720" rtlCol="0" anchor="ct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GB" sz="1600" b="0" i="0" u="none" strike="noStrike" kern="0" cap="none" spc="0" normalizeH="0" baseline="0" noProof="0" dirty="0">
                <a:ln>
                  <a:noFill/>
                </a:ln>
                <a:solidFill>
                  <a:srgbClr val="FFFFFF"/>
                </a:solidFill>
                <a:effectLst/>
                <a:uLnTx/>
                <a:uFillTx/>
                <a:latin typeface="Arial"/>
                <a:ea typeface="+mn-ea"/>
                <a:cs typeface="+mn-cs"/>
              </a:rPr>
              <a:t>Step 3</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900" b="0" i="0" u="none" strike="noStrike" kern="0" cap="none" spc="0" normalizeH="0" baseline="0" noProof="0" dirty="0">
                <a:ln>
                  <a:noFill/>
                </a:ln>
                <a:solidFill>
                  <a:srgbClr val="FFFFFF"/>
                </a:solidFill>
                <a:effectLst/>
                <a:uLnTx/>
                <a:uFillTx/>
                <a:latin typeface="Arial"/>
                <a:ea typeface="+mn-ea"/>
                <a:cs typeface="+mn-cs"/>
              </a:rPr>
              <a:t>Generate Test Scripts</a:t>
            </a:r>
          </a:p>
        </p:txBody>
      </p:sp>
      <p:sp>
        <p:nvSpPr>
          <p:cNvPr id="194" name="Title 7">
            <a:extLst>
              <a:ext uri="{FF2B5EF4-FFF2-40B4-BE49-F238E27FC236}">
                <a16:creationId xmlns:a16="http://schemas.microsoft.com/office/drawing/2014/main" id="{F7F494A0-5B13-E97C-75D1-E7CBBB647DD9}"/>
              </a:ext>
            </a:extLst>
          </p:cNvPr>
          <p:cNvSpPr txBox="1">
            <a:spLocks/>
          </p:cNvSpPr>
          <p:nvPr/>
        </p:nvSpPr>
        <p:spPr>
          <a:xfrm>
            <a:off x="80731" y="67647"/>
            <a:ext cx="11457432" cy="378214"/>
          </a:xfrm>
          <a:prstGeom prst="rect">
            <a:avLst/>
          </a:prstGeom>
        </p:spPr>
        <p:txBody>
          <a:bodyPr lIns="91440" tIns="45720" rIns="91440" bIns="45720" anchor="t"/>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231F20"/>
                </a:solidFill>
                <a:effectLst/>
                <a:uLnTx/>
                <a:uFillTx/>
                <a:latin typeface="Arial" panose="020B0604020202020204"/>
                <a:ea typeface="+mj-ea"/>
                <a:cs typeface="+mj-cs"/>
              </a:rPr>
              <a:t>GenAI Powered Test Suite Creations</a:t>
            </a:r>
            <a:endParaRPr kumimoji="0" lang="en-IN" sz="2800" b="1" i="0" u="none" strike="noStrike" kern="1200" cap="none" spc="0" normalizeH="0" baseline="0" noProof="0" dirty="0">
              <a:ln>
                <a:noFill/>
              </a:ln>
              <a:solidFill>
                <a:srgbClr val="231F20"/>
              </a:solidFill>
              <a:effectLst/>
              <a:uLnTx/>
              <a:uFillTx/>
              <a:latin typeface="Arial" panose="020B0604020202020204"/>
              <a:ea typeface="+mj-ea"/>
              <a:cs typeface="+mj-cs"/>
            </a:endParaRPr>
          </a:p>
        </p:txBody>
      </p:sp>
      <p:sp>
        <p:nvSpPr>
          <p:cNvPr id="22" name="TextBox 21">
            <a:extLst>
              <a:ext uri="{FF2B5EF4-FFF2-40B4-BE49-F238E27FC236}">
                <a16:creationId xmlns:a16="http://schemas.microsoft.com/office/drawing/2014/main" id="{92B493D4-0264-A6E1-9052-C91F0F808562}"/>
              </a:ext>
            </a:extLst>
          </p:cNvPr>
          <p:cNvSpPr txBox="1"/>
          <p:nvPr/>
        </p:nvSpPr>
        <p:spPr>
          <a:xfrm>
            <a:off x="2121088" y="1952757"/>
            <a:ext cx="16515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1F20"/>
                </a:solidFill>
                <a:effectLst/>
                <a:uLnTx/>
                <a:uFillTx/>
                <a:latin typeface="Arial"/>
                <a:ea typeface="+mn-ea"/>
                <a:cs typeface="+mn-cs"/>
              </a:rPr>
              <a:t>Validate against standard principles using LLM </a:t>
            </a:r>
          </a:p>
        </p:txBody>
      </p:sp>
      <p:sp>
        <p:nvSpPr>
          <p:cNvPr id="11" name="Rectangle 10">
            <a:extLst>
              <a:ext uri="{FF2B5EF4-FFF2-40B4-BE49-F238E27FC236}">
                <a16:creationId xmlns:a16="http://schemas.microsoft.com/office/drawing/2014/main" id="{2B222881-2F37-0748-DD89-906F6ABF9334}"/>
              </a:ext>
            </a:extLst>
          </p:cNvPr>
          <p:cNvSpPr/>
          <p:nvPr/>
        </p:nvSpPr>
        <p:spPr>
          <a:xfrm>
            <a:off x="0" y="6176844"/>
            <a:ext cx="12192000" cy="681155"/>
          </a:xfrm>
          <a:prstGeom prst="rect">
            <a:avLst/>
          </a:prstGeom>
          <a:solidFill>
            <a:schemeClr val="bg1">
              <a:lumMod val="85000"/>
            </a:schemeClr>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40" name="Rectangle 39">
            <a:extLst>
              <a:ext uri="{FF2B5EF4-FFF2-40B4-BE49-F238E27FC236}">
                <a16:creationId xmlns:a16="http://schemas.microsoft.com/office/drawing/2014/main" id="{946F975C-D73F-B7EB-28AF-F5D0271ABB5D}"/>
              </a:ext>
            </a:extLst>
          </p:cNvPr>
          <p:cNvSpPr/>
          <p:nvPr/>
        </p:nvSpPr>
        <p:spPr>
          <a:xfrm>
            <a:off x="1230646" y="2492946"/>
            <a:ext cx="982078" cy="1504458"/>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42" name="Rectangle 41">
            <a:extLst>
              <a:ext uri="{FF2B5EF4-FFF2-40B4-BE49-F238E27FC236}">
                <a16:creationId xmlns:a16="http://schemas.microsoft.com/office/drawing/2014/main" id="{ED9767A2-E908-C55A-AEA5-D5A3C6B1B38F}"/>
              </a:ext>
            </a:extLst>
          </p:cNvPr>
          <p:cNvSpPr/>
          <p:nvPr/>
        </p:nvSpPr>
        <p:spPr>
          <a:xfrm>
            <a:off x="1150260" y="3735193"/>
            <a:ext cx="1168421" cy="164614"/>
          </a:xfrm>
          <a:prstGeom prst="rect">
            <a:avLst/>
          </a:prstGeom>
        </p:spPr>
        <p:txBody>
          <a:bodyPr wrap="square">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Roboto" panose="02000000000000000000" pitchFamily="2" charset="0"/>
                <a:cs typeface="Roboto" panose="02000000000000000000" pitchFamily="2" charset="0"/>
              </a:rPr>
              <a:t>Project Context </a:t>
            </a:r>
          </a:p>
        </p:txBody>
      </p:sp>
      <p:pic>
        <p:nvPicPr>
          <p:cNvPr id="43" name="Picture 4" descr="language models icon Cut Out Stock ...">
            <a:extLst>
              <a:ext uri="{FF2B5EF4-FFF2-40B4-BE49-F238E27FC236}">
                <a16:creationId xmlns:a16="http://schemas.microsoft.com/office/drawing/2014/main" id="{6AD3F3D6-0B8A-42F0-E860-EF7454F8B7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85" r="15180" b="26926"/>
          <a:stretch/>
        </p:blipFill>
        <p:spPr bwMode="auto">
          <a:xfrm>
            <a:off x="1424782" y="2513903"/>
            <a:ext cx="544532" cy="59887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Save IO Cost in Amazon DocumentDB by ...">
            <a:extLst>
              <a:ext uri="{FF2B5EF4-FFF2-40B4-BE49-F238E27FC236}">
                <a16:creationId xmlns:a16="http://schemas.microsoft.com/office/drawing/2014/main" id="{F30FF9BB-2142-32A2-A604-23D44FC7B2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2586" y="3262343"/>
            <a:ext cx="668294" cy="387384"/>
          </a:xfrm>
          <a:prstGeom prst="rect">
            <a:avLst/>
          </a:prstGeom>
          <a:noFill/>
          <a:extLst>
            <a:ext uri="{909E8E84-426E-40DD-AFC4-6F175D3DCCD1}">
              <a14:hiddenFill xmlns:a14="http://schemas.microsoft.com/office/drawing/2010/main">
                <a:solidFill>
                  <a:srgbClr val="FFFFFF"/>
                </a:solidFill>
              </a14:hiddenFill>
            </a:ext>
          </a:extLst>
        </p:spPr>
      </p:pic>
      <p:cxnSp>
        <p:nvCxnSpPr>
          <p:cNvPr id="45" name="Connector: Elbow 44">
            <a:extLst>
              <a:ext uri="{FF2B5EF4-FFF2-40B4-BE49-F238E27FC236}">
                <a16:creationId xmlns:a16="http://schemas.microsoft.com/office/drawing/2014/main" id="{C9F36CE7-9770-6AF7-A44D-8F28A1AB77CC}"/>
              </a:ext>
            </a:extLst>
          </p:cNvPr>
          <p:cNvCxnSpPr>
            <a:cxnSpLocks/>
            <a:stCxn id="40" idx="2"/>
            <a:endCxn id="41" idx="1"/>
          </p:cNvCxnSpPr>
          <p:nvPr/>
        </p:nvCxnSpPr>
        <p:spPr>
          <a:xfrm rot="16200000" flipH="1">
            <a:off x="1836203" y="3882885"/>
            <a:ext cx="271069" cy="500105"/>
          </a:xfrm>
          <a:prstGeom prst="bentConnector2">
            <a:avLst/>
          </a:prstGeom>
          <a:noFill/>
          <a:ln w="19050" cap="flat" cmpd="sng" algn="ctr">
            <a:solidFill>
              <a:schemeClr val="tx1"/>
            </a:solidFill>
            <a:prstDash val="solid"/>
            <a:miter lim="800000"/>
            <a:headEnd type="triangle"/>
            <a:tailEnd type="triangle"/>
          </a:ln>
          <a:effectLst/>
        </p:spPr>
      </p:cxnSp>
      <p:grpSp>
        <p:nvGrpSpPr>
          <p:cNvPr id="100" name="Group 99">
            <a:extLst>
              <a:ext uri="{FF2B5EF4-FFF2-40B4-BE49-F238E27FC236}">
                <a16:creationId xmlns:a16="http://schemas.microsoft.com/office/drawing/2014/main" id="{9081ADDF-2E1F-CAB4-AC75-C7B8D5CFA19F}"/>
              </a:ext>
            </a:extLst>
          </p:cNvPr>
          <p:cNvGrpSpPr/>
          <p:nvPr/>
        </p:nvGrpSpPr>
        <p:grpSpPr>
          <a:xfrm>
            <a:off x="390497" y="1407618"/>
            <a:ext cx="5106452" cy="5228160"/>
            <a:chOff x="390497" y="1407618"/>
            <a:chExt cx="5106452" cy="5228160"/>
          </a:xfrm>
        </p:grpSpPr>
        <p:grpSp>
          <p:nvGrpSpPr>
            <p:cNvPr id="2" name="Group 1">
              <a:extLst>
                <a:ext uri="{FF2B5EF4-FFF2-40B4-BE49-F238E27FC236}">
                  <a16:creationId xmlns:a16="http://schemas.microsoft.com/office/drawing/2014/main" id="{4FD4DD85-FA37-DA8C-AB9A-F05264D5A6B1}"/>
                </a:ext>
              </a:extLst>
            </p:cNvPr>
            <p:cNvGrpSpPr/>
            <p:nvPr/>
          </p:nvGrpSpPr>
          <p:grpSpPr>
            <a:xfrm>
              <a:off x="513463" y="1407618"/>
              <a:ext cx="4983486" cy="5228160"/>
              <a:chOff x="513463" y="1407618"/>
              <a:chExt cx="4983486" cy="5228160"/>
            </a:xfrm>
          </p:grpSpPr>
          <p:pic>
            <p:nvPicPr>
              <p:cNvPr id="93" name="Picture 92" descr="A screenshot of a cell phone&#10;&#10;Description automatically generated">
                <a:extLst>
                  <a:ext uri="{FF2B5EF4-FFF2-40B4-BE49-F238E27FC236}">
                    <a16:creationId xmlns:a16="http://schemas.microsoft.com/office/drawing/2014/main" id="{E1A28891-616F-2A5A-50D8-CD1B29B0B83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7734" y="1408161"/>
                <a:ext cx="785585" cy="673360"/>
              </a:xfrm>
              <a:prstGeom prst="rect">
                <a:avLst/>
              </a:prstGeom>
            </p:spPr>
          </p:pic>
          <p:cxnSp>
            <p:nvCxnSpPr>
              <p:cNvPr id="183" name="Straight Arrow Connector 182">
                <a:extLst>
                  <a:ext uri="{FF2B5EF4-FFF2-40B4-BE49-F238E27FC236}">
                    <a16:creationId xmlns:a16="http://schemas.microsoft.com/office/drawing/2014/main" id="{C2EABD85-3105-2988-82FB-5733638AD64A}"/>
                  </a:ext>
                </a:extLst>
              </p:cNvPr>
              <p:cNvCxnSpPr>
                <a:cxnSpLocks/>
              </p:cNvCxnSpPr>
              <p:nvPr/>
            </p:nvCxnSpPr>
            <p:spPr>
              <a:xfrm flipH="1">
                <a:off x="1072757" y="2270273"/>
                <a:ext cx="24034" cy="2369849"/>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D2329DF7-CA6D-EBB7-1FC0-6034592660ED}"/>
                  </a:ext>
                </a:extLst>
              </p:cNvPr>
              <p:cNvGrpSpPr/>
              <p:nvPr/>
            </p:nvGrpSpPr>
            <p:grpSpPr>
              <a:xfrm>
                <a:off x="513463" y="1505911"/>
                <a:ext cx="377026" cy="467837"/>
                <a:chOff x="118195" y="2177215"/>
                <a:chExt cx="377026" cy="467837"/>
              </a:xfrm>
            </p:grpSpPr>
            <p:pic>
              <p:nvPicPr>
                <p:cNvPr id="5" name="Picture 4" descr="A picture containing drawing&#10;&#10;Description automatically generated">
                  <a:extLst>
                    <a:ext uri="{FF2B5EF4-FFF2-40B4-BE49-F238E27FC236}">
                      <a16:creationId xmlns:a16="http://schemas.microsoft.com/office/drawing/2014/main" id="{4AE6BAC3-691F-36D5-E77D-C3449A825FD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3052" y="2177215"/>
                  <a:ext cx="230749" cy="291547"/>
                </a:xfrm>
                <a:prstGeom prst="rect">
                  <a:avLst/>
                </a:prstGeom>
              </p:spPr>
            </p:pic>
            <p:sp>
              <p:nvSpPr>
                <p:cNvPr id="6" name="TextBox 5">
                  <a:extLst>
                    <a:ext uri="{FF2B5EF4-FFF2-40B4-BE49-F238E27FC236}">
                      <a16:creationId xmlns:a16="http://schemas.microsoft.com/office/drawing/2014/main" id="{056E86A0-F503-ECDD-F655-AB6708548CE5}"/>
                    </a:ext>
                  </a:extLst>
                </p:cNvPr>
                <p:cNvSpPr txBox="1"/>
                <p:nvPr/>
              </p:nvSpPr>
              <p:spPr>
                <a:xfrm>
                  <a:off x="118195" y="2429608"/>
                  <a:ext cx="377026"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231F20"/>
                      </a:solidFill>
                      <a:effectLst/>
                      <a:uLnTx/>
                      <a:uFillTx/>
                      <a:latin typeface="Arial" panose="020B0604020202020204"/>
                      <a:ea typeface="+mn-ea"/>
                      <a:cs typeface="+mn-cs"/>
                    </a:rPr>
                    <a:t>User</a:t>
                  </a:r>
                  <a:endParaRPr kumimoji="0" lang="en-IN" sz="800" b="0" i="0" u="none" strike="noStrike" kern="1200" cap="none" spc="0" normalizeH="0" baseline="0" noProof="0" dirty="0">
                    <a:ln>
                      <a:noFill/>
                    </a:ln>
                    <a:solidFill>
                      <a:srgbClr val="231F20"/>
                    </a:solidFill>
                    <a:effectLst/>
                    <a:uLnTx/>
                    <a:uFillTx/>
                    <a:latin typeface="Arial" panose="020B0604020202020204"/>
                    <a:ea typeface="+mn-ea"/>
                    <a:cs typeface="+mn-cs"/>
                  </a:endParaRPr>
                </a:p>
              </p:txBody>
            </p:sp>
          </p:grpSp>
          <p:cxnSp>
            <p:nvCxnSpPr>
              <p:cNvPr id="8" name="Straight Arrow Connector 7">
                <a:extLst>
                  <a:ext uri="{FF2B5EF4-FFF2-40B4-BE49-F238E27FC236}">
                    <a16:creationId xmlns:a16="http://schemas.microsoft.com/office/drawing/2014/main" id="{C2697F4C-6CBB-5446-A03C-F3C0996D84A6}"/>
                  </a:ext>
                </a:extLst>
              </p:cNvPr>
              <p:cNvCxnSpPr>
                <a:cxnSpLocks/>
              </p:cNvCxnSpPr>
              <p:nvPr/>
            </p:nvCxnSpPr>
            <p:spPr>
              <a:xfrm>
                <a:off x="915890" y="1697963"/>
                <a:ext cx="286673" cy="0"/>
              </a:xfrm>
              <a:prstGeom prst="straightConnector1">
                <a:avLst/>
              </a:prstGeom>
              <a:ln w="19050">
                <a:headEnd type="none" w="med" len="med"/>
                <a:tailEnd type="triangle" w="med" len="med"/>
              </a:ln>
            </p:spPr>
            <p:style>
              <a:lnRef idx="1">
                <a:schemeClr val="dk1"/>
              </a:lnRef>
              <a:fillRef idx="0">
                <a:schemeClr val="dk1"/>
              </a:fillRef>
              <a:effectRef idx="0">
                <a:schemeClr val="dk1"/>
              </a:effectRef>
              <a:fontRef idx="minor">
                <a:schemeClr val="tx1"/>
              </a:fontRef>
            </p:style>
          </p:cxnSp>
          <p:sp>
            <p:nvSpPr>
              <p:cNvPr id="14" name="TextBox 13">
                <a:extLst>
                  <a:ext uri="{FF2B5EF4-FFF2-40B4-BE49-F238E27FC236}">
                    <a16:creationId xmlns:a16="http://schemas.microsoft.com/office/drawing/2014/main" id="{1FFC1B86-4206-C301-3A8B-980A6AD4B7C8}"/>
                  </a:ext>
                </a:extLst>
              </p:cNvPr>
              <p:cNvSpPr txBox="1"/>
              <p:nvPr/>
            </p:nvSpPr>
            <p:spPr>
              <a:xfrm rot="16200000">
                <a:off x="-86567" y="3304669"/>
                <a:ext cx="2020105"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Extract User Stories from JIRA/ADO</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cxnSp>
            <p:nvCxnSpPr>
              <p:cNvPr id="23" name="Straight Arrow Connector 22">
                <a:extLst>
                  <a:ext uri="{FF2B5EF4-FFF2-40B4-BE49-F238E27FC236}">
                    <a16:creationId xmlns:a16="http://schemas.microsoft.com/office/drawing/2014/main" id="{68ADFDDE-2FC3-FCA0-0C44-890A204BEE65}"/>
                  </a:ext>
                </a:extLst>
              </p:cNvPr>
              <p:cNvCxnSpPr>
                <a:cxnSpLocks/>
              </p:cNvCxnSpPr>
              <p:nvPr/>
            </p:nvCxnSpPr>
            <p:spPr>
              <a:xfrm>
                <a:off x="2212724" y="1697963"/>
                <a:ext cx="334394" cy="0"/>
              </a:xfrm>
              <a:prstGeom prst="straightConnector1">
                <a:avLst/>
              </a:prstGeom>
              <a:noFill/>
              <a:ln w="6350" cap="flat" cmpd="sng" algn="ctr">
                <a:solidFill>
                  <a:sysClr val="windowText" lastClr="000000"/>
                </a:solidFill>
                <a:prstDash val="solid"/>
                <a:miter lim="800000"/>
                <a:tailEnd type="triangle"/>
              </a:ln>
              <a:effectLst/>
            </p:spPr>
          </p:cxnSp>
          <p:pic>
            <p:nvPicPr>
              <p:cNvPr id="25" name="Picture 24" descr="A blue and black logo&#10;&#10;Description automatically generated">
                <a:extLst>
                  <a:ext uri="{FF2B5EF4-FFF2-40B4-BE49-F238E27FC236}">
                    <a16:creationId xmlns:a16="http://schemas.microsoft.com/office/drawing/2014/main" id="{495970E0-963B-719B-95C9-9F7690594A73}"/>
                  </a:ext>
                </a:extLst>
              </p:cNvPr>
              <p:cNvPicPr>
                <a:picLocks noChangeAspect="1"/>
              </p:cNvPicPr>
              <p:nvPr/>
            </p:nvPicPr>
            <p:blipFill>
              <a:blip r:embed="rId6"/>
              <a:stretch>
                <a:fillRect/>
              </a:stretch>
            </p:blipFill>
            <p:spPr>
              <a:xfrm>
                <a:off x="2712518" y="1407618"/>
                <a:ext cx="744193" cy="604355"/>
              </a:xfrm>
              <a:prstGeom prst="rect">
                <a:avLst/>
              </a:prstGeom>
            </p:spPr>
          </p:pic>
          <p:pic>
            <p:nvPicPr>
              <p:cNvPr id="26" name="Picture 2" descr="A picture containing drawing, clock&#10;&#10;Description automatically generated">
                <a:extLst>
                  <a:ext uri="{FF2B5EF4-FFF2-40B4-BE49-F238E27FC236}">
                    <a16:creationId xmlns:a16="http://schemas.microsoft.com/office/drawing/2014/main" id="{BEB21FE1-7B29-EAD9-675D-094C372EC78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9886" y="2743089"/>
                <a:ext cx="381000" cy="46672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7B3FDB90-FB00-E49F-92DF-0194B2C83AEE}"/>
                  </a:ext>
                </a:extLst>
              </p:cNvPr>
              <p:cNvSpPr txBox="1"/>
              <p:nvPr/>
            </p:nvSpPr>
            <p:spPr>
              <a:xfrm>
                <a:off x="2221790" y="3209814"/>
                <a:ext cx="1377191"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Validation Results</a:t>
                </a:r>
              </a:p>
            </p:txBody>
          </p:sp>
          <p:cxnSp>
            <p:nvCxnSpPr>
              <p:cNvPr id="30" name="Straight Arrow Connector 29">
                <a:extLst>
                  <a:ext uri="{FF2B5EF4-FFF2-40B4-BE49-F238E27FC236}">
                    <a16:creationId xmlns:a16="http://schemas.microsoft.com/office/drawing/2014/main" id="{342DF57D-93A0-E780-10D2-155150268EF9}"/>
                  </a:ext>
                </a:extLst>
              </p:cNvPr>
              <p:cNvCxnSpPr>
                <a:cxnSpLocks/>
              </p:cNvCxnSpPr>
              <p:nvPr/>
            </p:nvCxnSpPr>
            <p:spPr>
              <a:xfrm>
                <a:off x="2910385" y="2309599"/>
                <a:ext cx="0" cy="346675"/>
              </a:xfrm>
              <a:prstGeom prst="straightConnector1">
                <a:avLst/>
              </a:prstGeom>
              <a:noFill/>
              <a:ln w="6350" cap="flat" cmpd="sng" algn="ctr">
                <a:solidFill>
                  <a:sysClr val="windowText" lastClr="000000"/>
                </a:solidFill>
                <a:prstDash val="solid"/>
                <a:miter lim="800000"/>
                <a:tailEnd type="triangle"/>
              </a:ln>
              <a:effectLst/>
            </p:spPr>
          </p:cxnSp>
          <p:pic>
            <p:nvPicPr>
              <p:cNvPr id="32" name="Picture 31" descr="A black and blue logo&#10;&#10;Description automatically generated">
                <a:extLst>
                  <a:ext uri="{FF2B5EF4-FFF2-40B4-BE49-F238E27FC236}">
                    <a16:creationId xmlns:a16="http://schemas.microsoft.com/office/drawing/2014/main" id="{B4CF9DE7-570B-ECB6-F6F7-0FD8ABD5F830}"/>
                  </a:ext>
                </a:extLst>
              </p:cNvPr>
              <p:cNvPicPr>
                <a:picLocks noChangeAspect="1"/>
              </p:cNvPicPr>
              <p:nvPr/>
            </p:nvPicPr>
            <p:blipFill>
              <a:blip r:embed="rId8"/>
              <a:stretch>
                <a:fillRect/>
              </a:stretch>
            </p:blipFill>
            <p:spPr>
              <a:xfrm>
                <a:off x="2737561" y="3779377"/>
                <a:ext cx="359483" cy="367131"/>
              </a:xfrm>
              <a:prstGeom prst="rect">
                <a:avLst/>
              </a:prstGeom>
            </p:spPr>
          </p:pic>
          <p:cxnSp>
            <p:nvCxnSpPr>
              <p:cNvPr id="33" name="Straight Arrow Connector 32">
                <a:extLst>
                  <a:ext uri="{FF2B5EF4-FFF2-40B4-BE49-F238E27FC236}">
                    <a16:creationId xmlns:a16="http://schemas.microsoft.com/office/drawing/2014/main" id="{639760C4-BB45-7CA8-8333-A467B9FC63A7}"/>
                  </a:ext>
                </a:extLst>
              </p:cNvPr>
              <p:cNvCxnSpPr>
                <a:cxnSpLocks/>
              </p:cNvCxnSpPr>
              <p:nvPr/>
            </p:nvCxnSpPr>
            <p:spPr>
              <a:xfrm flipH="1">
                <a:off x="2910385" y="3405235"/>
                <a:ext cx="1" cy="336515"/>
              </a:xfrm>
              <a:prstGeom prst="straightConnector1">
                <a:avLst/>
              </a:prstGeom>
              <a:noFill/>
              <a:ln w="6350" cap="flat" cmpd="sng" algn="ctr">
                <a:solidFill>
                  <a:sysClr val="windowText" lastClr="000000"/>
                </a:solidFill>
                <a:prstDash val="solid"/>
                <a:miter lim="800000"/>
                <a:tailEnd type="triangle"/>
              </a:ln>
              <a:effectLst/>
            </p:spPr>
          </p:cxnSp>
          <p:cxnSp>
            <p:nvCxnSpPr>
              <p:cNvPr id="35" name="Connector: Elbow 34">
                <a:extLst>
                  <a:ext uri="{FF2B5EF4-FFF2-40B4-BE49-F238E27FC236}">
                    <a16:creationId xmlns:a16="http://schemas.microsoft.com/office/drawing/2014/main" id="{BBE0ECAD-15C1-0346-0733-C77593378EDD}"/>
                  </a:ext>
                </a:extLst>
              </p:cNvPr>
              <p:cNvCxnSpPr>
                <a:cxnSpLocks/>
                <a:stCxn id="41" idx="2"/>
                <a:endCxn id="51" idx="3"/>
              </p:cNvCxnSpPr>
              <p:nvPr/>
            </p:nvCxnSpPr>
            <p:spPr>
              <a:xfrm rot="5400000">
                <a:off x="2036937" y="4124415"/>
                <a:ext cx="529336" cy="1217563"/>
              </a:xfrm>
              <a:prstGeom prst="bentConnector2">
                <a:avLst/>
              </a:prstGeom>
              <a:noFill/>
              <a:ln w="19050" cap="flat" cmpd="sng" algn="ctr">
                <a:solidFill>
                  <a:schemeClr val="tx1"/>
                </a:solidFill>
                <a:prstDash val="solid"/>
                <a:miter lim="800000"/>
                <a:tailEnd type="triangle"/>
              </a:ln>
              <a:effectLst/>
            </p:spPr>
          </p:cxnSp>
          <p:sp>
            <p:nvSpPr>
              <p:cNvPr id="41" name="TextBox 40">
                <a:extLst>
                  <a:ext uri="{FF2B5EF4-FFF2-40B4-BE49-F238E27FC236}">
                    <a16:creationId xmlns:a16="http://schemas.microsoft.com/office/drawing/2014/main" id="{B2632FBB-F760-A82D-5673-77E0261738FF}"/>
                  </a:ext>
                </a:extLst>
              </p:cNvPr>
              <p:cNvSpPr txBox="1"/>
              <p:nvPr/>
            </p:nvSpPr>
            <p:spPr>
              <a:xfrm>
                <a:off x="2221790" y="4068418"/>
                <a:ext cx="1377192"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Generate corrected version of User stories</a:t>
                </a:r>
              </a:p>
            </p:txBody>
          </p:sp>
          <p:sp>
            <p:nvSpPr>
              <p:cNvPr id="46" name="TextBox 45">
                <a:extLst>
                  <a:ext uri="{FF2B5EF4-FFF2-40B4-BE49-F238E27FC236}">
                    <a16:creationId xmlns:a16="http://schemas.microsoft.com/office/drawing/2014/main" id="{0281DC55-E88E-8E84-4502-B4FB4015F1B4}"/>
                  </a:ext>
                </a:extLst>
              </p:cNvPr>
              <p:cNvSpPr txBox="1"/>
              <p:nvPr/>
            </p:nvSpPr>
            <p:spPr>
              <a:xfrm>
                <a:off x="1881790" y="5025614"/>
                <a:ext cx="14593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User Story update into Project repository</a:t>
                </a:r>
              </a:p>
            </p:txBody>
          </p:sp>
          <p:sp>
            <p:nvSpPr>
              <p:cNvPr id="28" name="TextBox 27">
                <a:extLst>
                  <a:ext uri="{FF2B5EF4-FFF2-40B4-BE49-F238E27FC236}">
                    <a16:creationId xmlns:a16="http://schemas.microsoft.com/office/drawing/2014/main" id="{4737169C-3130-7E2D-3E8D-32E1D2BF8CCB}"/>
                  </a:ext>
                </a:extLst>
              </p:cNvPr>
              <p:cNvSpPr txBox="1"/>
              <p:nvPr/>
            </p:nvSpPr>
            <p:spPr>
              <a:xfrm>
                <a:off x="1143454" y="6287476"/>
                <a:ext cx="4353495" cy="348302"/>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r>
                  <a:rPr kumimoji="0" lang="en-US" sz="1400" b="1" i="0" u="none" strike="noStrike" kern="1200" cap="none" spc="0" normalizeH="0" baseline="0" noProof="0" dirty="0">
                    <a:ln>
                      <a:noFill/>
                    </a:ln>
                    <a:solidFill>
                      <a:srgbClr val="231F20"/>
                    </a:solidFill>
                    <a:effectLst/>
                    <a:uLnTx/>
                    <a:uFillTx/>
                    <a:latin typeface="Arial" panose="020B0604020202020204"/>
                    <a:ea typeface="+mn-ea"/>
                    <a:cs typeface="+mn-cs"/>
                  </a:rPr>
                  <a:t>40-50% reduction in user story related defects </a:t>
                </a:r>
              </a:p>
            </p:txBody>
          </p:sp>
        </p:grpSp>
        <p:grpSp>
          <p:nvGrpSpPr>
            <p:cNvPr id="19" name="Group 18">
              <a:extLst>
                <a:ext uri="{FF2B5EF4-FFF2-40B4-BE49-F238E27FC236}">
                  <a16:creationId xmlns:a16="http://schemas.microsoft.com/office/drawing/2014/main" id="{675D8BF2-54B1-A54E-6526-B703F0CDC5CC}"/>
                </a:ext>
              </a:extLst>
            </p:cNvPr>
            <p:cNvGrpSpPr/>
            <p:nvPr/>
          </p:nvGrpSpPr>
          <p:grpSpPr>
            <a:xfrm>
              <a:off x="522610" y="5542204"/>
              <a:ext cx="997090" cy="355818"/>
              <a:chOff x="2451165" y="5097469"/>
              <a:chExt cx="1715214" cy="752805"/>
            </a:xfrm>
          </p:grpSpPr>
          <p:pic>
            <p:nvPicPr>
              <p:cNvPr id="20" name="Picture 19" descr="A picture containing drawing&#10;&#10;Description automatically generated">
                <a:extLst>
                  <a:ext uri="{FF2B5EF4-FFF2-40B4-BE49-F238E27FC236}">
                    <a16:creationId xmlns:a16="http://schemas.microsoft.com/office/drawing/2014/main" id="{F526B10A-0836-FC76-AB69-BE1ED8293CCB}"/>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140758" y="5208283"/>
                <a:ext cx="230749" cy="291548"/>
              </a:xfrm>
              <a:prstGeom prst="rect">
                <a:avLst/>
              </a:prstGeom>
            </p:spPr>
          </p:pic>
          <p:sp>
            <p:nvSpPr>
              <p:cNvPr id="36" name="Oval 35">
                <a:extLst>
                  <a:ext uri="{FF2B5EF4-FFF2-40B4-BE49-F238E27FC236}">
                    <a16:creationId xmlns:a16="http://schemas.microsoft.com/office/drawing/2014/main" id="{936146CA-58EA-A7A0-4DCC-8CB2037C3772}"/>
                  </a:ext>
                </a:extLst>
              </p:cNvPr>
              <p:cNvSpPr/>
              <p:nvPr/>
            </p:nvSpPr>
            <p:spPr>
              <a:xfrm>
                <a:off x="3016763" y="5097469"/>
                <a:ext cx="509526" cy="535952"/>
              </a:xfrm>
              <a:prstGeom prst="ellipse">
                <a:avLst/>
              </a:prstGeom>
              <a:noFill/>
              <a:ln w="12700">
                <a:solidFill>
                  <a:srgbClr val="0097AC"/>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
            <p:nvSpPr>
              <p:cNvPr id="39" name="TextBox 38">
                <a:extLst>
                  <a:ext uri="{FF2B5EF4-FFF2-40B4-BE49-F238E27FC236}">
                    <a16:creationId xmlns:a16="http://schemas.microsoft.com/office/drawing/2014/main" id="{260DAC17-80E9-CB76-5667-199DD8DE3DD0}"/>
                  </a:ext>
                </a:extLst>
              </p:cNvPr>
              <p:cNvSpPr txBox="1"/>
              <p:nvPr/>
            </p:nvSpPr>
            <p:spPr>
              <a:xfrm>
                <a:off x="2451165" y="5604053"/>
                <a:ext cx="171521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SME review of User Stories</a:t>
                </a:r>
              </a:p>
            </p:txBody>
          </p:sp>
        </p:grpSp>
        <p:sp>
          <p:nvSpPr>
            <p:cNvPr id="51" name="Rectangle 50">
              <a:extLst>
                <a:ext uri="{FF2B5EF4-FFF2-40B4-BE49-F238E27FC236}">
                  <a16:creationId xmlns:a16="http://schemas.microsoft.com/office/drawing/2014/main" id="{0AB3DEC2-8FAC-37C0-9F4A-DADC5CA4443A}"/>
                </a:ext>
              </a:extLst>
            </p:cNvPr>
            <p:cNvSpPr>
              <a:spLocks/>
            </p:cNvSpPr>
            <p:nvPr/>
          </p:nvSpPr>
          <p:spPr>
            <a:xfrm>
              <a:off x="390497" y="4757649"/>
              <a:ext cx="1302326" cy="480430"/>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1F20"/>
                  </a:solidFill>
                  <a:effectLst/>
                  <a:uLnTx/>
                  <a:uFillTx/>
                  <a:latin typeface="Arial"/>
                  <a:ea typeface="+mn-ea"/>
                  <a:cs typeface="+mn-cs"/>
                </a:rPr>
                <a:t>Project Repository: JIRA/ADO</a:t>
              </a:r>
            </a:p>
          </p:txBody>
        </p:sp>
      </p:grpSp>
      <p:grpSp>
        <p:nvGrpSpPr>
          <p:cNvPr id="102" name="Group 101">
            <a:extLst>
              <a:ext uri="{FF2B5EF4-FFF2-40B4-BE49-F238E27FC236}">
                <a16:creationId xmlns:a16="http://schemas.microsoft.com/office/drawing/2014/main" id="{E4622961-4CE5-2A72-2C52-8218828DD6AD}"/>
              </a:ext>
            </a:extLst>
          </p:cNvPr>
          <p:cNvGrpSpPr/>
          <p:nvPr/>
        </p:nvGrpSpPr>
        <p:grpSpPr>
          <a:xfrm>
            <a:off x="1041659" y="1153917"/>
            <a:ext cx="10047322" cy="5755671"/>
            <a:chOff x="1041659" y="1153917"/>
            <a:chExt cx="10047322" cy="5755671"/>
          </a:xfrm>
        </p:grpSpPr>
        <p:grpSp>
          <p:nvGrpSpPr>
            <p:cNvPr id="67" name="Group 66">
              <a:extLst>
                <a:ext uri="{FF2B5EF4-FFF2-40B4-BE49-F238E27FC236}">
                  <a16:creationId xmlns:a16="http://schemas.microsoft.com/office/drawing/2014/main" id="{CFE14389-7D2F-DA79-D187-D0E45BCCAE01}"/>
                </a:ext>
              </a:extLst>
            </p:cNvPr>
            <p:cNvGrpSpPr/>
            <p:nvPr/>
          </p:nvGrpSpPr>
          <p:grpSpPr>
            <a:xfrm>
              <a:off x="1041659" y="1153917"/>
              <a:ext cx="10047322" cy="5755671"/>
              <a:chOff x="1041659" y="1153917"/>
              <a:chExt cx="10047322" cy="5755671"/>
            </a:xfrm>
          </p:grpSpPr>
          <p:grpSp>
            <p:nvGrpSpPr>
              <p:cNvPr id="38" name="Group 37">
                <a:extLst>
                  <a:ext uri="{FF2B5EF4-FFF2-40B4-BE49-F238E27FC236}">
                    <a16:creationId xmlns:a16="http://schemas.microsoft.com/office/drawing/2014/main" id="{20CCA75F-B3EE-B22C-92B4-BFAA3DBAC865}"/>
                  </a:ext>
                </a:extLst>
              </p:cNvPr>
              <p:cNvGrpSpPr/>
              <p:nvPr/>
            </p:nvGrpSpPr>
            <p:grpSpPr>
              <a:xfrm>
                <a:off x="1041659" y="1153917"/>
                <a:ext cx="10047322" cy="5755671"/>
                <a:chOff x="1041659" y="1153917"/>
                <a:chExt cx="10047322" cy="5755671"/>
              </a:xfrm>
            </p:grpSpPr>
            <p:cxnSp>
              <p:nvCxnSpPr>
                <p:cNvPr id="50" name="Connector: Elbow 49">
                  <a:extLst>
                    <a:ext uri="{FF2B5EF4-FFF2-40B4-BE49-F238E27FC236}">
                      <a16:creationId xmlns:a16="http://schemas.microsoft.com/office/drawing/2014/main" id="{6343FC59-6FFF-C9D7-57A3-F511035BD86C}"/>
                    </a:ext>
                  </a:extLst>
                </p:cNvPr>
                <p:cNvCxnSpPr>
                  <a:cxnSpLocks/>
                  <a:stCxn id="51" idx="2"/>
                  <a:endCxn id="48" idx="1"/>
                </p:cNvCxnSpPr>
                <p:nvPr/>
              </p:nvCxnSpPr>
              <p:spPr>
                <a:xfrm rot="5400000" flipH="1" flipV="1">
                  <a:off x="1021235" y="1765265"/>
                  <a:ext cx="3493238" cy="3452389"/>
                </a:xfrm>
                <a:prstGeom prst="bentConnector4">
                  <a:avLst>
                    <a:gd name="adj1" fmla="val -6544"/>
                    <a:gd name="adj2" fmla="val 76922"/>
                  </a:avLst>
                </a:prstGeom>
                <a:noFill/>
                <a:ln w="19050" cap="flat" cmpd="sng" algn="ctr">
                  <a:solidFill>
                    <a:schemeClr val="tx1"/>
                  </a:solidFill>
                  <a:prstDash val="solid"/>
                  <a:miter lim="800000"/>
                  <a:tailEnd type="triangle"/>
                </a:ln>
                <a:effectLst/>
              </p:spPr>
            </p:cxnSp>
            <p:grpSp>
              <p:nvGrpSpPr>
                <p:cNvPr id="34" name="Group 33">
                  <a:extLst>
                    <a:ext uri="{FF2B5EF4-FFF2-40B4-BE49-F238E27FC236}">
                      <a16:creationId xmlns:a16="http://schemas.microsoft.com/office/drawing/2014/main" id="{EDC64698-E10B-FA7F-86B5-3E3CC9303F15}"/>
                    </a:ext>
                  </a:extLst>
                </p:cNvPr>
                <p:cNvGrpSpPr/>
                <p:nvPr/>
              </p:nvGrpSpPr>
              <p:grpSpPr>
                <a:xfrm>
                  <a:off x="1151548" y="1153917"/>
                  <a:ext cx="9937433" cy="5755671"/>
                  <a:chOff x="1151548" y="1153917"/>
                  <a:chExt cx="9937433" cy="5755671"/>
                </a:xfrm>
              </p:grpSpPr>
              <p:grpSp>
                <p:nvGrpSpPr>
                  <p:cNvPr id="21" name="Group 20">
                    <a:extLst>
                      <a:ext uri="{FF2B5EF4-FFF2-40B4-BE49-F238E27FC236}">
                        <a16:creationId xmlns:a16="http://schemas.microsoft.com/office/drawing/2014/main" id="{EACB8235-2375-A946-DD6F-8324FAB86DA2}"/>
                      </a:ext>
                    </a:extLst>
                  </p:cNvPr>
                  <p:cNvGrpSpPr/>
                  <p:nvPr/>
                </p:nvGrpSpPr>
                <p:grpSpPr>
                  <a:xfrm>
                    <a:off x="4167724" y="2846818"/>
                    <a:ext cx="1168421" cy="1501095"/>
                    <a:chOff x="6718139" y="4039291"/>
                    <a:chExt cx="1168421" cy="1501095"/>
                  </a:xfrm>
                </p:grpSpPr>
                <p:sp>
                  <p:nvSpPr>
                    <p:cNvPr id="15" name="Rectangle 14">
                      <a:extLst>
                        <a:ext uri="{FF2B5EF4-FFF2-40B4-BE49-F238E27FC236}">
                          <a16:creationId xmlns:a16="http://schemas.microsoft.com/office/drawing/2014/main" id="{BC64E5B4-D7B5-6B27-351D-96875DE79CE9}"/>
                        </a:ext>
                      </a:extLst>
                    </p:cNvPr>
                    <p:cNvSpPr/>
                    <p:nvPr/>
                  </p:nvSpPr>
                  <p:spPr>
                    <a:xfrm>
                      <a:off x="6746674" y="4039291"/>
                      <a:ext cx="1132735" cy="1501095"/>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D51C2830-6037-DFA9-EDC5-726C1FF830BE}"/>
                        </a:ext>
                      </a:extLst>
                    </p:cNvPr>
                    <p:cNvSpPr/>
                    <p:nvPr/>
                  </p:nvSpPr>
                  <p:spPr>
                    <a:xfrm>
                      <a:off x="6718139" y="5232424"/>
                      <a:ext cx="1168421" cy="164614"/>
                    </a:xfrm>
                    <a:prstGeom prst="rect">
                      <a:avLst/>
                    </a:prstGeom>
                  </p:spPr>
                  <p:txBody>
                    <a:bodyPr wrap="square">
                      <a:noAutofit/>
                    </a:bodyPr>
                    <a:lstStyle/>
                    <a:p>
                      <a:pPr marL="0" marR="0" lvl="0" indent="0" algn="ctr" defTabSz="914354"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lumMod val="85000"/>
                              <a:lumOff val="15000"/>
                            </a:srgbClr>
                          </a:solidFill>
                          <a:effectLst/>
                          <a:uLnTx/>
                          <a:uFillTx/>
                          <a:latin typeface="Arial"/>
                          <a:ea typeface="Roboto" panose="02000000000000000000" pitchFamily="2" charset="0"/>
                          <a:cs typeface="Roboto" panose="02000000000000000000" pitchFamily="2" charset="0"/>
                        </a:rPr>
                        <a:t>Project Context </a:t>
                      </a:r>
                    </a:p>
                  </p:txBody>
                </p:sp>
                <p:pic>
                  <p:nvPicPr>
                    <p:cNvPr id="18" name="Picture 4" descr="language models icon Cut Out Stock ...">
                      <a:extLst>
                        <a:ext uri="{FF2B5EF4-FFF2-40B4-BE49-F238E27FC236}">
                          <a16:creationId xmlns:a16="http://schemas.microsoft.com/office/drawing/2014/main" id="{A71A58F6-3DB9-80BF-BB80-CB080995E6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85" r="15180" b="26926"/>
                    <a:stretch/>
                  </p:blipFill>
                  <p:spPr bwMode="auto">
                    <a:xfrm>
                      <a:off x="6994150" y="4069657"/>
                      <a:ext cx="512110" cy="563221"/>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4" name="Straight Arrow Connector 23">
                    <a:extLst>
                      <a:ext uri="{FF2B5EF4-FFF2-40B4-BE49-F238E27FC236}">
                        <a16:creationId xmlns:a16="http://schemas.microsoft.com/office/drawing/2014/main" id="{904B4518-E9DB-94B8-6E49-5D67FCC99377}"/>
                      </a:ext>
                    </a:extLst>
                  </p:cNvPr>
                  <p:cNvCxnSpPr>
                    <a:cxnSpLocks/>
                  </p:cNvCxnSpPr>
                  <p:nvPr/>
                </p:nvCxnSpPr>
                <p:spPr>
                  <a:xfrm>
                    <a:off x="5472238" y="1689603"/>
                    <a:ext cx="644626" cy="0"/>
                  </a:xfrm>
                  <a:prstGeom prst="straightConnector1">
                    <a:avLst/>
                  </a:prstGeom>
                  <a:noFill/>
                  <a:ln w="6350" cap="flat" cmpd="sng" algn="ctr">
                    <a:solidFill>
                      <a:sysClr val="windowText" lastClr="000000"/>
                    </a:solidFill>
                    <a:prstDash val="solid"/>
                    <a:miter lim="800000"/>
                    <a:tailEnd type="triangle"/>
                  </a:ln>
                  <a:effectLst/>
                </p:spPr>
              </p:cxnSp>
              <p:sp>
                <p:nvSpPr>
                  <p:cNvPr id="29" name="TextBox 28">
                    <a:extLst>
                      <a:ext uri="{FF2B5EF4-FFF2-40B4-BE49-F238E27FC236}">
                        <a16:creationId xmlns:a16="http://schemas.microsoft.com/office/drawing/2014/main" id="{FEE4F64B-EFA0-6777-8008-02494B22B6FE}"/>
                      </a:ext>
                    </a:extLst>
                  </p:cNvPr>
                  <p:cNvSpPr txBox="1"/>
                  <p:nvPr/>
                </p:nvSpPr>
                <p:spPr>
                  <a:xfrm>
                    <a:off x="5912119" y="1153917"/>
                    <a:ext cx="13187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User Story Analysis</a:t>
                    </a:r>
                  </a:p>
                </p:txBody>
              </p:sp>
              <p:pic>
                <p:nvPicPr>
                  <p:cNvPr id="48" name="Picture 47" descr="A screenshot of a cell phone&#10;&#10;Description automatically generated">
                    <a:extLst>
                      <a:ext uri="{FF2B5EF4-FFF2-40B4-BE49-F238E27FC236}">
                        <a16:creationId xmlns:a16="http://schemas.microsoft.com/office/drawing/2014/main" id="{8DE7B735-7E71-738D-CA26-B0E3833F7A7F}"/>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494049" y="1408161"/>
                    <a:ext cx="785585" cy="673360"/>
                  </a:xfrm>
                  <a:prstGeom prst="rect">
                    <a:avLst/>
                  </a:prstGeom>
                </p:spPr>
              </p:pic>
              <p:sp>
                <p:nvSpPr>
                  <p:cNvPr id="53" name="TextBox 52">
                    <a:extLst>
                      <a:ext uri="{FF2B5EF4-FFF2-40B4-BE49-F238E27FC236}">
                        <a16:creationId xmlns:a16="http://schemas.microsoft.com/office/drawing/2014/main" id="{E2FDC791-91B6-EF49-A9AA-C65F9CA632C8}"/>
                      </a:ext>
                    </a:extLst>
                  </p:cNvPr>
                  <p:cNvSpPr txBox="1"/>
                  <p:nvPr/>
                </p:nvSpPr>
                <p:spPr>
                  <a:xfrm rot="16200000">
                    <a:off x="2143328" y="3431142"/>
                    <a:ext cx="3246402"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Extract User Stories from JIRA/ADO + Reference Document</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6" name="Picture 55" descr="A close up of a sign&#10;&#10;Description automatically generated">
                    <a:extLst>
                      <a:ext uri="{FF2B5EF4-FFF2-40B4-BE49-F238E27FC236}">
                        <a16:creationId xmlns:a16="http://schemas.microsoft.com/office/drawing/2014/main" id="{1BAFB6AC-5724-AA78-9785-83833A7B5AA5}"/>
                      </a:ext>
                    </a:extLst>
                  </p:cNvPr>
                  <p:cNvPicPr>
                    <a:picLocks noChangeAspect="1"/>
                  </p:cNvPicPr>
                  <p:nvPr/>
                </p:nvPicPr>
                <p:blipFill>
                  <a:blip r:embed="rId9"/>
                  <a:stretch>
                    <a:fillRect/>
                  </a:stretch>
                </p:blipFill>
                <p:spPr>
                  <a:xfrm>
                    <a:off x="6263417" y="1448532"/>
                    <a:ext cx="569212" cy="544677"/>
                  </a:xfrm>
                  <a:prstGeom prst="rect">
                    <a:avLst/>
                  </a:prstGeom>
                </p:spPr>
              </p:pic>
              <p:cxnSp>
                <p:nvCxnSpPr>
                  <p:cNvPr id="57" name="Straight Arrow Connector 56">
                    <a:extLst>
                      <a:ext uri="{FF2B5EF4-FFF2-40B4-BE49-F238E27FC236}">
                        <a16:creationId xmlns:a16="http://schemas.microsoft.com/office/drawing/2014/main" id="{710E667E-7199-E9E4-A652-333D2BE77F28}"/>
                      </a:ext>
                    </a:extLst>
                  </p:cNvPr>
                  <p:cNvCxnSpPr>
                    <a:cxnSpLocks/>
                  </p:cNvCxnSpPr>
                  <p:nvPr/>
                </p:nvCxnSpPr>
                <p:spPr>
                  <a:xfrm>
                    <a:off x="6571470" y="2037762"/>
                    <a:ext cx="0" cy="271837"/>
                  </a:xfrm>
                  <a:prstGeom prst="straightConnector1">
                    <a:avLst/>
                  </a:prstGeom>
                  <a:noFill/>
                  <a:ln w="6350" cap="flat" cmpd="sng" algn="ctr">
                    <a:solidFill>
                      <a:sysClr val="windowText" lastClr="000000"/>
                    </a:solidFill>
                    <a:prstDash val="solid"/>
                    <a:miter lim="800000"/>
                    <a:tailEnd type="triangle"/>
                  </a:ln>
                  <a:effectLst/>
                </p:spPr>
              </p:cxnSp>
              <p:pic>
                <p:nvPicPr>
                  <p:cNvPr id="60" name="Picture 59" descr="A black and blue logo&#10;&#10;Description automatically generated">
                    <a:extLst>
                      <a:ext uri="{FF2B5EF4-FFF2-40B4-BE49-F238E27FC236}">
                        <a16:creationId xmlns:a16="http://schemas.microsoft.com/office/drawing/2014/main" id="{2CD41085-D665-B65C-7CCD-30B47AEB347E}"/>
                      </a:ext>
                    </a:extLst>
                  </p:cNvPr>
                  <p:cNvPicPr>
                    <a:picLocks noChangeAspect="1"/>
                  </p:cNvPicPr>
                  <p:nvPr/>
                </p:nvPicPr>
                <p:blipFill>
                  <a:blip r:embed="rId8"/>
                  <a:stretch>
                    <a:fillRect/>
                  </a:stretch>
                </p:blipFill>
                <p:spPr>
                  <a:xfrm>
                    <a:off x="6296978" y="2366361"/>
                    <a:ext cx="548984" cy="560664"/>
                  </a:xfrm>
                  <a:prstGeom prst="rect">
                    <a:avLst/>
                  </a:prstGeom>
                </p:spPr>
              </p:pic>
              <p:sp>
                <p:nvSpPr>
                  <p:cNvPr id="62" name="TextBox 61">
                    <a:extLst>
                      <a:ext uri="{FF2B5EF4-FFF2-40B4-BE49-F238E27FC236}">
                        <a16:creationId xmlns:a16="http://schemas.microsoft.com/office/drawing/2014/main" id="{831782A6-D0B7-CF00-AC28-CF966A92761D}"/>
                      </a:ext>
                    </a:extLst>
                  </p:cNvPr>
                  <p:cNvSpPr txBox="1"/>
                  <p:nvPr/>
                </p:nvSpPr>
                <p:spPr>
                  <a:xfrm>
                    <a:off x="5784677" y="2861128"/>
                    <a:ext cx="1963518" cy="650499"/>
                  </a:xfrm>
                  <a:prstGeom prst="rect">
                    <a:avLst/>
                  </a:prstGeom>
                  <a:noFill/>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1F20"/>
                        </a:solidFill>
                        <a:effectLst/>
                        <a:uLnTx/>
                        <a:uFillTx/>
                        <a:latin typeface="Arial"/>
                        <a:ea typeface="+mn-ea"/>
                        <a:cs typeface="+mn-cs"/>
                      </a:rPr>
                      <a:t>Generate test scenarios using User Stories, project context, and reference document</a:t>
                    </a:r>
                  </a:p>
                </p:txBody>
              </p:sp>
              <p:pic>
                <p:nvPicPr>
                  <p:cNvPr id="69" name="Picture 68" descr="A black and blue logo&#10;&#10;Description automatically generated">
                    <a:extLst>
                      <a:ext uri="{FF2B5EF4-FFF2-40B4-BE49-F238E27FC236}">
                        <a16:creationId xmlns:a16="http://schemas.microsoft.com/office/drawing/2014/main" id="{A1D4575A-E7C9-C355-3CEC-DFA4B126A462}"/>
                      </a:ext>
                    </a:extLst>
                  </p:cNvPr>
                  <p:cNvPicPr>
                    <a:picLocks noChangeAspect="1"/>
                  </p:cNvPicPr>
                  <p:nvPr/>
                </p:nvPicPr>
                <p:blipFill>
                  <a:blip r:embed="rId8"/>
                  <a:stretch>
                    <a:fillRect/>
                  </a:stretch>
                </p:blipFill>
                <p:spPr>
                  <a:xfrm>
                    <a:off x="6296733" y="3796311"/>
                    <a:ext cx="495691" cy="506237"/>
                  </a:xfrm>
                  <a:prstGeom prst="rect">
                    <a:avLst/>
                  </a:prstGeom>
                </p:spPr>
              </p:pic>
              <p:cxnSp>
                <p:nvCxnSpPr>
                  <p:cNvPr id="70" name="Straight Arrow Connector 69">
                    <a:extLst>
                      <a:ext uri="{FF2B5EF4-FFF2-40B4-BE49-F238E27FC236}">
                        <a16:creationId xmlns:a16="http://schemas.microsoft.com/office/drawing/2014/main" id="{94588ADC-5B25-CD1B-28D9-6AD6D9BA9240}"/>
                      </a:ext>
                    </a:extLst>
                  </p:cNvPr>
                  <p:cNvCxnSpPr>
                    <a:cxnSpLocks/>
                  </p:cNvCxnSpPr>
                  <p:nvPr/>
                </p:nvCxnSpPr>
                <p:spPr>
                  <a:xfrm>
                    <a:off x="6546069" y="3463408"/>
                    <a:ext cx="0" cy="307502"/>
                  </a:xfrm>
                  <a:prstGeom prst="straightConnector1">
                    <a:avLst/>
                  </a:prstGeom>
                  <a:noFill/>
                  <a:ln w="6350" cap="flat" cmpd="sng" algn="ctr">
                    <a:solidFill>
                      <a:sysClr val="windowText" lastClr="000000"/>
                    </a:solidFill>
                    <a:prstDash val="solid"/>
                    <a:miter lim="800000"/>
                    <a:tailEnd type="triangle"/>
                  </a:ln>
                  <a:effectLst/>
                </p:spPr>
              </p:cxnSp>
              <p:sp>
                <p:nvSpPr>
                  <p:cNvPr id="71" name="TextBox 70">
                    <a:extLst>
                      <a:ext uri="{FF2B5EF4-FFF2-40B4-BE49-F238E27FC236}">
                        <a16:creationId xmlns:a16="http://schemas.microsoft.com/office/drawing/2014/main" id="{DC498996-30B4-05C8-C381-BD8F2BDC0013}"/>
                      </a:ext>
                    </a:extLst>
                  </p:cNvPr>
                  <p:cNvSpPr txBox="1"/>
                  <p:nvPr/>
                </p:nvSpPr>
                <p:spPr>
                  <a:xfrm>
                    <a:off x="5639105" y="4249162"/>
                    <a:ext cx="2023288" cy="458139"/>
                  </a:xfrm>
                  <a:prstGeom prst="rect">
                    <a:avLst/>
                  </a:prstGeom>
                  <a:noFill/>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1F20"/>
                        </a:solidFill>
                        <a:effectLst/>
                        <a:uLnTx/>
                        <a:uFillTx/>
                        <a:latin typeface="Arial"/>
                        <a:ea typeface="+mn-ea"/>
                        <a:cs typeface="+mn-cs"/>
                      </a:rPr>
                      <a:t>Align test cases to a customised format with required steps</a:t>
                    </a:r>
                  </a:p>
                </p:txBody>
              </p:sp>
              <p:cxnSp>
                <p:nvCxnSpPr>
                  <p:cNvPr id="76" name="Straight Arrow Connector 75">
                    <a:extLst>
                      <a:ext uri="{FF2B5EF4-FFF2-40B4-BE49-F238E27FC236}">
                        <a16:creationId xmlns:a16="http://schemas.microsoft.com/office/drawing/2014/main" id="{E8450C02-51A0-9879-80F8-4A1CF9C5BB28}"/>
                      </a:ext>
                    </a:extLst>
                  </p:cNvPr>
                  <p:cNvCxnSpPr>
                    <a:cxnSpLocks/>
                  </p:cNvCxnSpPr>
                  <p:nvPr/>
                </p:nvCxnSpPr>
                <p:spPr>
                  <a:xfrm>
                    <a:off x="6552896" y="4708293"/>
                    <a:ext cx="0" cy="307502"/>
                  </a:xfrm>
                  <a:prstGeom prst="straightConnector1">
                    <a:avLst/>
                  </a:prstGeom>
                  <a:noFill/>
                  <a:ln w="6350" cap="flat" cmpd="sng" algn="ctr">
                    <a:solidFill>
                      <a:sysClr val="windowText" lastClr="000000"/>
                    </a:solidFill>
                    <a:prstDash val="solid"/>
                    <a:miter lim="800000"/>
                    <a:tailEnd type="triangle"/>
                  </a:ln>
                  <a:effectLst/>
                </p:spPr>
              </p:cxnSp>
              <p:cxnSp>
                <p:nvCxnSpPr>
                  <p:cNvPr id="77" name="Straight Arrow Connector 76">
                    <a:extLst>
                      <a:ext uri="{FF2B5EF4-FFF2-40B4-BE49-F238E27FC236}">
                        <a16:creationId xmlns:a16="http://schemas.microsoft.com/office/drawing/2014/main" id="{012857FA-954F-3BC3-DE73-ED64A239AC1A}"/>
                      </a:ext>
                    </a:extLst>
                  </p:cNvPr>
                  <p:cNvCxnSpPr>
                    <a:cxnSpLocks/>
                  </p:cNvCxnSpPr>
                  <p:nvPr/>
                </p:nvCxnSpPr>
                <p:spPr>
                  <a:xfrm flipH="1">
                    <a:off x="5371747" y="5292562"/>
                    <a:ext cx="845608" cy="0"/>
                  </a:xfrm>
                  <a:prstGeom prst="straightConnector1">
                    <a:avLst/>
                  </a:prstGeom>
                  <a:noFill/>
                  <a:ln w="6350" cap="flat" cmpd="sng" algn="ctr">
                    <a:solidFill>
                      <a:sysClr val="windowText" lastClr="000000"/>
                    </a:solidFill>
                    <a:prstDash val="solid"/>
                    <a:miter lim="800000"/>
                    <a:tailEnd type="triangle"/>
                  </a:ln>
                  <a:effectLst/>
                </p:spPr>
              </p:cxnSp>
              <p:sp>
                <p:nvSpPr>
                  <p:cNvPr id="80" name="TextBox 79">
                    <a:extLst>
                      <a:ext uri="{FF2B5EF4-FFF2-40B4-BE49-F238E27FC236}">
                        <a16:creationId xmlns:a16="http://schemas.microsoft.com/office/drawing/2014/main" id="{383F7524-C060-C1B6-CC11-F6B338CC4640}"/>
                      </a:ext>
                    </a:extLst>
                  </p:cNvPr>
                  <p:cNvSpPr txBox="1"/>
                  <p:nvPr/>
                </p:nvSpPr>
                <p:spPr>
                  <a:xfrm>
                    <a:off x="5257814" y="5010723"/>
                    <a:ext cx="1103267"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Test pack update </a:t>
                    </a:r>
                  </a:p>
                </p:txBody>
              </p:sp>
              <p:cxnSp>
                <p:nvCxnSpPr>
                  <p:cNvPr id="175" name="Connector: Elbow 174">
                    <a:extLst>
                      <a:ext uri="{FF2B5EF4-FFF2-40B4-BE49-F238E27FC236}">
                        <a16:creationId xmlns:a16="http://schemas.microsoft.com/office/drawing/2014/main" id="{9E658735-607F-6E39-68F8-E523ED3BD5A6}"/>
                      </a:ext>
                    </a:extLst>
                  </p:cNvPr>
                  <p:cNvCxnSpPr>
                    <a:cxnSpLocks/>
                    <a:stCxn id="15" idx="0"/>
                    <a:endCxn id="60" idx="1"/>
                  </p:cNvCxnSpPr>
                  <p:nvPr/>
                </p:nvCxnSpPr>
                <p:spPr>
                  <a:xfrm rot="5400000" flipH="1" flipV="1">
                    <a:off x="5429740" y="1979581"/>
                    <a:ext cx="200125" cy="1534351"/>
                  </a:xfrm>
                  <a:prstGeom prst="bentConnector2">
                    <a:avLst/>
                  </a:prstGeom>
                  <a:noFill/>
                  <a:ln w="19050" cap="flat" cmpd="sng" algn="ctr">
                    <a:solidFill>
                      <a:schemeClr val="tx1"/>
                    </a:solidFill>
                    <a:prstDash val="solid"/>
                    <a:miter lim="800000"/>
                    <a:headEnd type="triangle"/>
                    <a:tailEnd type="triangle"/>
                  </a:ln>
                  <a:effectLst/>
                </p:spPr>
              </p:cxnSp>
              <p:pic>
                <p:nvPicPr>
                  <p:cNvPr id="215" name="Picture 7" descr="A picture containing drawing&#10;&#10;Description automatically generated">
                    <a:extLst>
                      <a:ext uri="{FF2B5EF4-FFF2-40B4-BE49-F238E27FC236}">
                        <a16:creationId xmlns:a16="http://schemas.microsoft.com/office/drawing/2014/main" id="{9BDCDE24-39AF-8FF6-6DDE-852C22DAA0D5}"/>
                      </a:ext>
                    </a:extLst>
                  </p:cNvPr>
                  <p:cNvPicPr>
                    <a:picLocks noChangeAspect="1"/>
                  </p:cNvPicPr>
                  <p:nvPr/>
                </p:nvPicPr>
                <p:blipFill>
                  <a:blip r:embed="rId10"/>
                  <a:stretch>
                    <a:fillRect/>
                  </a:stretch>
                </p:blipFill>
                <p:spPr>
                  <a:xfrm>
                    <a:off x="6343545" y="5072767"/>
                    <a:ext cx="422891" cy="458139"/>
                  </a:xfrm>
                  <a:prstGeom prst="rect">
                    <a:avLst/>
                  </a:prstGeom>
                </p:spPr>
              </p:pic>
              <p:sp>
                <p:nvSpPr>
                  <p:cNvPr id="12" name="TextBox 11">
                    <a:extLst>
                      <a:ext uri="{FF2B5EF4-FFF2-40B4-BE49-F238E27FC236}">
                        <a16:creationId xmlns:a16="http://schemas.microsoft.com/office/drawing/2014/main" id="{030CDC22-26CB-C395-5BF6-5960B3EF8AD4}"/>
                      </a:ext>
                    </a:extLst>
                  </p:cNvPr>
                  <p:cNvSpPr txBox="1"/>
                  <p:nvPr/>
                </p:nvSpPr>
                <p:spPr>
                  <a:xfrm>
                    <a:off x="6735486" y="6270661"/>
                    <a:ext cx="4353495" cy="375640"/>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r>
                      <a:rPr kumimoji="0" lang="en-US" sz="1400" b="1" i="0" u="none" strike="noStrike" kern="1200" cap="none" spc="0" normalizeH="0" baseline="0" noProof="0">
                        <a:ln>
                          <a:noFill/>
                        </a:ln>
                        <a:solidFill>
                          <a:srgbClr val="231F20"/>
                        </a:solidFill>
                        <a:effectLst/>
                        <a:uLnTx/>
                        <a:uFillTx/>
                        <a:latin typeface="Arial" panose="020B0604020202020204"/>
                        <a:ea typeface="+mn-ea"/>
                        <a:cs typeface="+mn-cs"/>
                      </a:rPr>
                      <a:t>&gt;10% improvement in test coverage</a:t>
                    </a:r>
                  </a:p>
                </p:txBody>
              </p:sp>
              <p:sp>
                <p:nvSpPr>
                  <p:cNvPr id="31" name="TextBox 30">
                    <a:extLst>
                      <a:ext uri="{FF2B5EF4-FFF2-40B4-BE49-F238E27FC236}">
                        <a16:creationId xmlns:a16="http://schemas.microsoft.com/office/drawing/2014/main" id="{AE528F3B-B8BD-A0B4-404F-DBAA34EB1454}"/>
                      </a:ext>
                    </a:extLst>
                  </p:cNvPr>
                  <p:cNvSpPr txBox="1"/>
                  <p:nvPr/>
                </p:nvSpPr>
                <p:spPr>
                  <a:xfrm>
                    <a:off x="1151548" y="6600847"/>
                    <a:ext cx="4353495" cy="308741"/>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r>
                      <a:rPr kumimoji="0" lang="en-US" sz="1400" b="1" i="0" u="none" strike="noStrike" kern="1200" cap="none" spc="0" normalizeH="0" baseline="0" noProof="0" dirty="0">
                        <a:ln>
                          <a:noFill/>
                        </a:ln>
                        <a:solidFill>
                          <a:srgbClr val="231F20"/>
                        </a:solidFill>
                        <a:effectLst/>
                        <a:uLnTx/>
                        <a:uFillTx/>
                        <a:latin typeface="Arial" panose="020B0604020202020204"/>
                        <a:ea typeface="+mn-ea"/>
                        <a:cs typeface="+mn-cs"/>
                      </a:rPr>
                      <a:t>&gt; 50% savings in Test Scenario creation effort</a:t>
                    </a:r>
                  </a:p>
                </p:txBody>
              </p:sp>
            </p:grpSp>
          </p:grpSp>
          <p:pic>
            <p:nvPicPr>
              <p:cNvPr id="54" name="Picture 2" descr="Save IO Cost in Amazon DocumentDB by ...">
                <a:extLst>
                  <a:ext uri="{FF2B5EF4-FFF2-40B4-BE49-F238E27FC236}">
                    <a16:creationId xmlns:a16="http://schemas.microsoft.com/office/drawing/2014/main" id="{67E5F007-C076-84A0-B7A2-A96C8F5C34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871" y="3525383"/>
                <a:ext cx="668294" cy="387384"/>
              </a:xfrm>
              <a:prstGeom prst="rect">
                <a:avLst/>
              </a:prstGeom>
              <a:noFill/>
              <a:extLst>
                <a:ext uri="{909E8E84-426E-40DD-AFC4-6F175D3DCCD1}">
                  <a14:hiddenFill xmlns:a14="http://schemas.microsoft.com/office/drawing/2010/main">
                    <a:solidFill>
                      <a:srgbClr val="FFFFFF"/>
                    </a:solidFill>
                  </a14:hiddenFill>
                </a:ext>
              </a:extLst>
            </p:spPr>
          </p:pic>
        </p:grpSp>
        <p:sp>
          <p:nvSpPr>
            <p:cNvPr id="59" name="Rectangle 58">
              <a:extLst>
                <a:ext uri="{FF2B5EF4-FFF2-40B4-BE49-F238E27FC236}">
                  <a16:creationId xmlns:a16="http://schemas.microsoft.com/office/drawing/2014/main" id="{885649E2-5E03-8883-7881-5D6E3DBE28C0}"/>
                </a:ext>
              </a:extLst>
            </p:cNvPr>
            <p:cNvSpPr>
              <a:spLocks/>
            </p:cNvSpPr>
            <p:nvPr/>
          </p:nvSpPr>
          <p:spPr>
            <a:xfrm>
              <a:off x="4016280" y="5078241"/>
              <a:ext cx="1257878" cy="480430"/>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1F20"/>
                  </a:solidFill>
                  <a:effectLst/>
                  <a:uLnTx/>
                  <a:uFillTx/>
                  <a:latin typeface="Arial"/>
                  <a:ea typeface="+mn-ea"/>
                  <a:cs typeface="+mn-cs"/>
                </a:rPr>
                <a:t>Project Repository: JIRA/ADO</a:t>
              </a:r>
            </a:p>
          </p:txBody>
        </p:sp>
        <p:sp>
          <p:nvSpPr>
            <p:cNvPr id="82" name="TextBox 81">
              <a:extLst>
                <a:ext uri="{FF2B5EF4-FFF2-40B4-BE49-F238E27FC236}">
                  <a16:creationId xmlns:a16="http://schemas.microsoft.com/office/drawing/2014/main" id="{A69E67BC-43A1-A777-634F-45839F4A01F8}"/>
                </a:ext>
              </a:extLst>
            </p:cNvPr>
            <p:cNvSpPr txBox="1"/>
            <p:nvPr/>
          </p:nvSpPr>
          <p:spPr>
            <a:xfrm>
              <a:off x="3553264" y="5940714"/>
              <a:ext cx="1715214"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SME review update</a:t>
              </a:r>
            </a:p>
          </p:txBody>
        </p:sp>
        <p:pic>
          <p:nvPicPr>
            <p:cNvPr id="85" name="Picture 84">
              <a:extLst>
                <a:ext uri="{FF2B5EF4-FFF2-40B4-BE49-F238E27FC236}">
                  <a16:creationId xmlns:a16="http://schemas.microsoft.com/office/drawing/2014/main" id="{E9313166-EF64-2154-852E-9E329592D26C}"/>
                </a:ext>
              </a:extLst>
            </p:cNvPr>
            <p:cNvPicPr>
              <a:picLocks noChangeAspect="1"/>
            </p:cNvPicPr>
            <p:nvPr/>
          </p:nvPicPr>
          <p:blipFill>
            <a:blip r:embed="rId11"/>
            <a:stretch>
              <a:fillRect/>
            </a:stretch>
          </p:blipFill>
          <p:spPr>
            <a:xfrm>
              <a:off x="4230587" y="5610395"/>
              <a:ext cx="360568" cy="381778"/>
            </a:xfrm>
            <a:prstGeom prst="rect">
              <a:avLst/>
            </a:prstGeom>
          </p:spPr>
        </p:pic>
      </p:grpSp>
      <p:grpSp>
        <p:nvGrpSpPr>
          <p:cNvPr id="103" name="Group 102">
            <a:extLst>
              <a:ext uri="{FF2B5EF4-FFF2-40B4-BE49-F238E27FC236}">
                <a16:creationId xmlns:a16="http://schemas.microsoft.com/office/drawing/2014/main" id="{9B27154E-EFF4-47F3-801E-2410FFC1E30D}"/>
              </a:ext>
            </a:extLst>
          </p:cNvPr>
          <p:cNvGrpSpPr/>
          <p:nvPr/>
        </p:nvGrpSpPr>
        <p:grpSpPr>
          <a:xfrm>
            <a:off x="4645218" y="1148766"/>
            <a:ext cx="6893656" cy="5822252"/>
            <a:chOff x="4645218" y="1148766"/>
            <a:chExt cx="6893656" cy="5822252"/>
          </a:xfrm>
        </p:grpSpPr>
        <p:grpSp>
          <p:nvGrpSpPr>
            <p:cNvPr id="37" name="Group 36">
              <a:extLst>
                <a:ext uri="{FF2B5EF4-FFF2-40B4-BE49-F238E27FC236}">
                  <a16:creationId xmlns:a16="http://schemas.microsoft.com/office/drawing/2014/main" id="{AAC3FB19-BDAC-ED18-925F-1514F2AD5E00}"/>
                </a:ext>
              </a:extLst>
            </p:cNvPr>
            <p:cNvGrpSpPr/>
            <p:nvPr/>
          </p:nvGrpSpPr>
          <p:grpSpPr>
            <a:xfrm>
              <a:off x="4645218" y="1148766"/>
              <a:ext cx="6893656" cy="5822252"/>
              <a:chOff x="4645218" y="1148766"/>
              <a:chExt cx="6893656" cy="5822252"/>
            </a:xfrm>
          </p:grpSpPr>
          <p:cxnSp>
            <p:nvCxnSpPr>
              <p:cNvPr id="81" name="Connector: Elbow 80">
                <a:extLst>
                  <a:ext uri="{FF2B5EF4-FFF2-40B4-BE49-F238E27FC236}">
                    <a16:creationId xmlns:a16="http://schemas.microsoft.com/office/drawing/2014/main" id="{E56CADF8-9475-70EB-7234-0B882BF6802F}"/>
                  </a:ext>
                </a:extLst>
              </p:cNvPr>
              <p:cNvCxnSpPr>
                <a:cxnSpLocks/>
                <a:stCxn id="59" idx="2"/>
                <a:endCxn id="88" idx="1"/>
              </p:cNvCxnSpPr>
              <p:nvPr/>
            </p:nvCxnSpPr>
            <p:spPr>
              <a:xfrm rot="5400000" flipH="1" flipV="1">
                <a:off x="4497677" y="1841745"/>
                <a:ext cx="3864467" cy="3569385"/>
              </a:xfrm>
              <a:prstGeom prst="bentConnector4">
                <a:avLst>
                  <a:gd name="adj1" fmla="val -5915"/>
                  <a:gd name="adj2" fmla="val 84428"/>
                </a:avLst>
              </a:prstGeom>
              <a:noFill/>
              <a:ln w="19050" cap="flat" cmpd="sng" algn="ctr">
                <a:solidFill>
                  <a:schemeClr val="tx1"/>
                </a:solidFill>
                <a:prstDash val="solid"/>
                <a:miter lim="800000"/>
                <a:tailEnd type="triangle"/>
              </a:ln>
              <a:effectLst/>
            </p:spPr>
          </p:cxnSp>
          <p:pic>
            <p:nvPicPr>
              <p:cNvPr id="88" name="Picture 87" descr="A screenshot of a cell phone&#10;&#10;Description automatically generated">
                <a:extLst>
                  <a:ext uri="{FF2B5EF4-FFF2-40B4-BE49-F238E27FC236}">
                    <a16:creationId xmlns:a16="http://schemas.microsoft.com/office/drawing/2014/main" id="{2E795CB3-47D8-E514-E64C-2444EDDD8199}"/>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214604" y="1357524"/>
                <a:ext cx="785585" cy="673360"/>
              </a:xfrm>
              <a:prstGeom prst="rect">
                <a:avLst/>
              </a:prstGeom>
            </p:spPr>
          </p:pic>
          <p:grpSp>
            <p:nvGrpSpPr>
              <p:cNvPr id="211" name="Group 210">
                <a:extLst>
                  <a:ext uri="{FF2B5EF4-FFF2-40B4-BE49-F238E27FC236}">
                    <a16:creationId xmlns:a16="http://schemas.microsoft.com/office/drawing/2014/main" id="{D44C608F-23F9-140E-6638-791BA99F3887}"/>
                  </a:ext>
                </a:extLst>
              </p:cNvPr>
              <p:cNvGrpSpPr/>
              <p:nvPr/>
            </p:nvGrpSpPr>
            <p:grpSpPr>
              <a:xfrm>
                <a:off x="10258448" y="5030733"/>
                <a:ext cx="968941" cy="478207"/>
                <a:chOff x="10012913" y="5660453"/>
                <a:chExt cx="968941" cy="478207"/>
              </a:xfrm>
            </p:grpSpPr>
            <p:pic>
              <p:nvPicPr>
                <p:cNvPr id="3" name="Picture 8" descr="Git - Logo Downloads">
                  <a:extLst>
                    <a:ext uri="{FF2B5EF4-FFF2-40B4-BE49-F238E27FC236}">
                      <a16:creationId xmlns:a16="http://schemas.microsoft.com/office/drawing/2014/main" id="{BCB954AB-ED84-7CBE-E7AD-7984C5057AB6}"/>
                    </a:ext>
                  </a:extLst>
                </p:cNvPr>
                <p:cNvPicPr>
                  <a:picLocks noChangeAspect="1" noChangeArrowheads="1"/>
                </p:cNvPicPr>
                <p:nvPr/>
              </p:nvPicPr>
              <p:blipFill>
                <a:blip r:embed="rId1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0012913" y="5660453"/>
                  <a:ext cx="466361" cy="466361"/>
                </a:xfrm>
                <a:prstGeom prst="rect">
                  <a:avLst/>
                </a:prstGeom>
                <a:noFill/>
                <a:extLst>
                  <a:ext uri="{909E8E84-426E-40DD-AFC4-6F175D3DCCD1}">
                    <a14:hiddenFill xmlns:a14="http://schemas.microsoft.com/office/drawing/2010/main">
                      <a:solidFill>
                        <a:srgbClr val="FFFFFF"/>
                      </a:solidFill>
                    </a14:hiddenFill>
                  </a:ext>
                </a:extLst>
              </p:spPr>
            </p:pic>
            <p:sp>
              <p:nvSpPr>
                <p:cNvPr id="170" name="TextBox 169">
                  <a:extLst>
                    <a:ext uri="{FF2B5EF4-FFF2-40B4-BE49-F238E27FC236}">
                      <a16:creationId xmlns:a16="http://schemas.microsoft.com/office/drawing/2014/main" id="{297876E8-9C0C-4215-6782-FC1CC7E1D277}"/>
                    </a:ext>
                  </a:extLst>
                </p:cNvPr>
                <p:cNvSpPr txBox="1"/>
                <p:nvPr/>
              </p:nvSpPr>
              <p:spPr>
                <a:xfrm>
                  <a:off x="10333920" y="5923216"/>
                  <a:ext cx="647934" cy="21544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231F20"/>
                      </a:solidFill>
                      <a:effectLst/>
                      <a:uLnTx/>
                      <a:uFillTx/>
                      <a:latin typeface="Arial" panose="020B0604020202020204"/>
                      <a:ea typeface="+mn-ea"/>
                      <a:cs typeface="+mn-cs"/>
                    </a:rPr>
                    <a:t>Git REPO</a:t>
                  </a:r>
                  <a:endParaRPr kumimoji="0" lang="en-IN" sz="800" b="1" i="0" u="none" strike="noStrike" kern="1200" cap="none" spc="0" normalizeH="0" baseline="0" noProof="0" dirty="0">
                    <a:ln>
                      <a:noFill/>
                    </a:ln>
                    <a:solidFill>
                      <a:srgbClr val="231F20"/>
                    </a:solidFill>
                    <a:effectLst/>
                    <a:uLnTx/>
                    <a:uFillTx/>
                    <a:latin typeface="Arial" panose="020B0604020202020204"/>
                    <a:ea typeface="+mn-ea"/>
                    <a:cs typeface="+mn-cs"/>
                  </a:endParaRPr>
                </a:p>
              </p:txBody>
            </p:sp>
          </p:grpSp>
          <p:sp>
            <p:nvSpPr>
              <p:cNvPr id="172" name="TextBox 171">
                <a:extLst>
                  <a:ext uri="{FF2B5EF4-FFF2-40B4-BE49-F238E27FC236}">
                    <a16:creationId xmlns:a16="http://schemas.microsoft.com/office/drawing/2014/main" id="{3F86D5E6-C215-BE23-FAAD-5AFB0F71CA6D}"/>
                  </a:ext>
                </a:extLst>
              </p:cNvPr>
              <p:cNvSpPr txBox="1"/>
              <p:nvPr/>
            </p:nvSpPr>
            <p:spPr>
              <a:xfrm>
                <a:off x="8187095" y="2347386"/>
                <a:ext cx="2144039" cy="2462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1000" b="0" i="0" u="none" strike="noStrike" kern="1200" cap="none" spc="0" normalizeH="0" baseline="0" noProof="0">
                    <a:ln>
                      <a:noFill/>
                    </a:ln>
                    <a:solidFill>
                      <a:srgbClr val="231F20"/>
                    </a:solidFill>
                    <a:effectLst/>
                    <a:uLnTx/>
                    <a:uFillTx/>
                    <a:latin typeface="Arial"/>
                    <a:ea typeface="+mn-ea"/>
                    <a:cs typeface="+mn-cs"/>
                  </a:rPr>
                  <a:t>Analyse Framework Components</a:t>
                </a:r>
              </a:p>
            </p:txBody>
          </p:sp>
          <p:grpSp>
            <p:nvGrpSpPr>
              <p:cNvPr id="190" name="Group 189">
                <a:extLst>
                  <a:ext uri="{FF2B5EF4-FFF2-40B4-BE49-F238E27FC236}">
                    <a16:creationId xmlns:a16="http://schemas.microsoft.com/office/drawing/2014/main" id="{1B187FBC-4242-2A65-D537-E95CCF4203B6}"/>
                  </a:ext>
                </a:extLst>
              </p:cNvPr>
              <p:cNvGrpSpPr/>
              <p:nvPr/>
            </p:nvGrpSpPr>
            <p:grpSpPr>
              <a:xfrm>
                <a:off x="7972503" y="2875537"/>
                <a:ext cx="1296467" cy="1789863"/>
                <a:chOff x="6622206" y="4039291"/>
                <a:chExt cx="1296467" cy="1789863"/>
              </a:xfrm>
            </p:grpSpPr>
            <p:sp>
              <p:nvSpPr>
                <p:cNvPr id="191" name="Rectangle 190">
                  <a:extLst>
                    <a:ext uri="{FF2B5EF4-FFF2-40B4-BE49-F238E27FC236}">
                      <a16:creationId xmlns:a16="http://schemas.microsoft.com/office/drawing/2014/main" id="{5C21175D-E4D8-AFC4-717B-D8C8E7ED52A7}"/>
                    </a:ext>
                  </a:extLst>
                </p:cNvPr>
                <p:cNvSpPr/>
                <p:nvPr/>
              </p:nvSpPr>
              <p:spPr>
                <a:xfrm>
                  <a:off x="6622206" y="4039291"/>
                  <a:ext cx="1296467" cy="1789863"/>
                </a:xfrm>
                <a:prstGeom prst="rect">
                  <a:avLst/>
                </a:prstGeom>
                <a:noFill/>
                <a:ln>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pic>
              <p:nvPicPr>
                <p:cNvPr id="197" name="Picture 4" descr="language models icon Cut Out Stock ...">
                  <a:extLst>
                    <a:ext uri="{FF2B5EF4-FFF2-40B4-BE49-F238E27FC236}">
                      <a16:creationId xmlns:a16="http://schemas.microsoft.com/office/drawing/2014/main" id="{13E182C8-E4AA-BD45-A9BF-14AE0FF7816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785" r="15180" b="26926"/>
                <a:stretch/>
              </p:blipFill>
              <p:spPr bwMode="auto">
                <a:xfrm>
                  <a:off x="6974272" y="4119352"/>
                  <a:ext cx="544532" cy="598879"/>
                </a:xfrm>
                <a:prstGeom prst="rect">
                  <a:avLst/>
                </a:prstGeom>
                <a:noFill/>
                <a:extLst>
                  <a:ext uri="{909E8E84-426E-40DD-AFC4-6F175D3DCCD1}">
                    <a14:hiddenFill xmlns:a14="http://schemas.microsoft.com/office/drawing/2010/main">
                      <a:solidFill>
                        <a:srgbClr val="FFFFFF"/>
                      </a:solidFill>
                    </a14:hiddenFill>
                  </a:ext>
                </a:extLst>
              </p:spPr>
            </p:pic>
            <p:cxnSp>
              <p:nvCxnSpPr>
                <p:cNvPr id="199" name="Straight Arrow Connector 198">
                  <a:extLst>
                    <a:ext uri="{FF2B5EF4-FFF2-40B4-BE49-F238E27FC236}">
                      <a16:creationId xmlns:a16="http://schemas.microsoft.com/office/drawing/2014/main" id="{AFC14787-0F5F-1C75-7317-BFDBAA155F05}"/>
                    </a:ext>
                  </a:extLst>
                </p:cNvPr>
                <p:cNvCxnSpPr>
                  <a:cxnSpLocks/>
                </p:cNvCxnSpPr>
                <p:nvPr/>
              </p:nvCxnSpPr>
              <p:spPr>
                <a:xfrm>
                  <a:off x="7258270" y="4859557"/>
                  <a:ext cx="0" cy="297566"/>
                </a:xfrm>
                <a:prstGeom prst="straightConnector1">
                  <a:avLst/>
                </a:prstGeom>
                <a:ln w="19050">
                  <a:headEnd type="triangle" w="med" len="med"/>
                  <a:tailEnd type="triangle" w="med" len="med"/>
                </a:ln>
              </p:spPr>
              <p:style>
                <a:lnRef idx="1">
                  <a:schemeClr val="dk1"/>
                </a:lnRef>
                <a:fillRef idx="0">
                  <a:schemeClr val="dk1"/>
                </a:fillRef>
                <a:effectRef idx="0">
                  <a:schemeClr val="dk1"/>
                </a:effectRef>
                <a:fontRef idx="minor">
                  <a:schemeClr val="tx1"/>
                </a:fontRef>
              </p:style>
            </p:cxnSp>
          </p:grpSp>
          <p:cxnSp>
            <p:nvCxnSpPr>
              <p:cNvPr id="202" name="Straight Arrow Connector 201">
                <a:extLst>
                  <a:ext uri="{FF2B5EF4-FFF2-40B4-BE49-F238E27FC236}">
                    <a16:creationId xmlns:a16="http://schemas.microsoft.com/office/drawing/2014/main" id="{BFF7A0DF-CD91-A849-18A2-404F23D886EF}"/>
                  </a:ext>
                </a:extLst>
              </p:cNvPr>
              <p:cNvCxnSpPr>
                <a:cxnSpLocks/>
              </p:cNvCxnSpPr>
              <p:nvPr/>
            </p:nvCxnSpPr>
            <p:spPr>
              <a:xfrm>
                <a:off x="9157665" y="1651684"/>
                <a:ext cx="644626" cy="0"/>
              </a:xfrm>
              <a:prstGeom prst="straightConnector1">
                <a:avLst/>
              </a:prstGeom>
              <a:noFill/>
              <a:ln w="6350" cap="flat" cmpd="sng" algn="ctr">
                <a:solidFill>
                  <a:sysClr val="windowText" lastClr="000000"/>
                </a:solidFill>
                <a:prstDash val="solid"/>
                <a:miter lim="800000"/>
                <a:tailEnd type="triangle"/>
              </a:ln>
              <a:effectLst/>
            </p:spPr>
          </p:cxnSp>
          <p:pic>
            <p:nvPicPr>
              <p:cNvPr id="203" name="Picture 202" descr="A close up of a sign&#10;&#10;Description automatically generated">
                <a:extLst>
                  <a:ext uri="{FF2B5EF4-FFF2-40B4-BE49-F238E27FC236}">
                    <a16:creationId xmlns:a16="http://schemas.microsoft.com/office/drawing/2014/main" id="{35BEC8D6-C5A0-5F5B-FF80-2A4726DF49C9}"/>
                  </a:ext>
                </a:extLst>
              </p:cNvPr>
              <p:cNvPicPr>
                <a:picLocks noChangeAspect="1"/>
              </p:cNvPicPr>
              <p:nvPr/>
            </p:nvPicPr>
            <p:blipFill>
              <a:blip r:embed="rId9"/>
              <a:stretch>
                <a:fillRect/>
              </a:stretch>
            </p:blipFill>
            <p:spPr>
              <a:xfrm>
                <a:off x="10168532" y="1407618"/>
                <a:ext cx="569212" cy="544677"/>
              </a:xfrm>
              <a:prstGeom prst="rect">
                <a:avLst/>
              </a:prstGeom>
            </p:spPr>
          </p:pic>
          <p:sp>
            <p:nvSpPr>
              <p:cNvPr id="204" name="TextBox 203">
                <a:extLst>
                  <a:ext uri="{FF2B5EF4-FFF2-40B4-BE49-F238E27FC236}">
                    <a16:creationId xmlns:a16="http://schemas.microsoft.com/office/drawing/2014/main" id="{FCE06D0C-B670-7634-60DD-38BD2038E59B}"/>
                  </a:ext>
                </a:extLst>
              </p:cNvPr>
              <p:cNvSpPr txBox="1"/>
              <p:nvPr/>
            </p:nvSpPr>
            <p:spPr>
              <a:xfrm rot="16200000">
                <a:off x="6803228" y="3311638"/>
                <a:ext cx="1930337" cy="24622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Extract test cases  from JIRA/ADO</a:t>
                </a:r>
                <a:endParaRPr kumimoji="0" lang="en-IN" sz="10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5" name="TextBox 204">
                <a:extLst>
                  <a:ext uri="{FF2B5EF4-FFF2-40B4-BE49-F238E27FC236}">
                    <a16:creationId xmlns:a16="http://schemas.microsoft.com/office/drawing/2014/main" id="{F6FC0086-0B34-AF4B-0F06-7C301048F340}"/>
                  </a:ext>
                </a:extLst>
              </p:cNvPr>
              <p:cNvSpPr txBox="1"/>
              <p:nvPr/>
            </p:nvSpPr>
            <p:spPr>
              <a:xfrm>
                <a:off x="9793787" y="1148766"/>
                <a:ext cx="1318702" cy="24622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Test case Analysis</a:t>
                </a:r>
              </a:p>
            </p:txBody>
          </p:sp>
          <p:cxnSp>
            <p:nvCxnSpPr>
              <p:cNvPr id="206" name="Straight Arrow Connector 205">
                <a:extLst>
                  <a:ext uri="{FF2B5EF4-FFF2-40B4-BE49-F238E27FC236}">
                    <a16:creationId xmlns:a16="http://schemas.microsoft.com/office/drawing/2014/main" id="{18C02241-7551-6B6F-7EBE-35036497CAB7}"/>
                  </a:ext>
                </a:extLst>
              </p:cNvPr>
              <p:cNvCxnSpPr>
                <a:cxnSpLocks/>
              </p:cNvCxnSpPr>
              <p:nvPr/>
            </p:nvCxnSpPr>
            <p:spPr>
              <a:xfrm>
                <a:off x="10443024" y="2030884"/>
                <a:ext cx="0" cy="271837"/>
              </a:xfrm>
              <a:prstGeom prst="straightConnector1">
                <a:avLst/>
              </a:prstGeom>
              <a:noFill/>
              <a:ln w="6350" cap="flat" cmpd="sng" algn="ctr">
                <a:solidFill>
                  <a:sysClr val="windowText" lastClr="000000"/>
                </a:solidFill>
                <a:prstDash val="solid"/>
                <a:miter lim="800000"/>
                <a:tailEnd type="triangle"/>
              </a:ln>
              <a:effectLst/>
            </p:spPr>
          </p:cxnSp>
          <p:pic>
            <p:nvPicPr>
              <p:cNvPr id="207" name="Picture 206" descr="A black and blue logo&#10;&#10;Description automatically generated">
                <a:extLst>
                  <a:ext uri="{FF2B5EF4-FFF2-40B4-BE49-F238E27FC236}">
                    <a16:creationId xmlns:a16="http://schemas.microsoft.com/office/drawing/2014/main" id="{28DF5459-784E-0C18-1C0E-BE1C2139053B}"/>
                  </a:ext>
                </a:extLst>
              </p:cNvPr>
              <p:cNvPicPr>
                <a:picLocks noChangeAspect="1"/>
              </p:cNvPicPr>
              <p:nvPr/>
            </p:nvPicPr>
            <p:blipFill>
              <a:blip r:embed="rId8"/>
              <a:stretch>
                <a:fillRect/>
              </a:stretch>
            </p:blipFill>
            <p:spPr>
              <a:xfrm>
                <a:off x="10168532" y="2356791"/>
                <a:ext cx="548984" cy="560664"/>
              </a:xfrm>
              <a:prstGeom prst="rect">
                <a:avLst/>
              </a:prstGeom>
            </p:spPr>
          </p:pic>
          <p:cxnSp>
            <p:nvCxnSpPr>
              <p:cNvPr id="208" name="Connector: Elbow 207">
                <a:extLst>
                  <a:ext uri="{FF2B5EF4-FFF2-40B4-BE49-F238E27FC236}">
                    <a16:creationId xmlns:a16="http://schemas.microsoft.com/office/drawing/2014/main" id="{D8D4C7F5-5335-D213-BF2A-6C5834644B91}"/>
                  </a:ext>
                </a:extLst>
              </p:cNvPr>
              <p:cNvCxnSpPr>
                <a:cxnSpLocks/>
              </p:cNvCxnSpPr>
              <p:nvPr/>
            </p:nvCxnSpPr>
            <p:spPr>
              <a:xfrm rot="5400000" flipH="1" flipV="1">
                <a:off x="9253951" y="1937310"/>
                <a:ext cx="200125" cy="1576953"/>
              </a:xfrm>
              <a:prstGeom prst="bentConnector2">
                <a:avLst/>
              </a:prstGeom>
              <a:noFill/>
              <a:ln w="19050" cap="flat" cmpd="sng" algn="ctr">
                <a:solidFill>
                  <a:schemeClr val="tx1"/>
                </a:solidFill>
                <a:prstDash val="solid"/>
                <a:miter lim="800000"/>
                <a:headEnd type="triangle"/>
                <a:tailEnd type="triangle"/>
              </a:ln>
              <a:effectLst/>
            </p:spPr>
          </p:cxnSp>
          <p:cxnSp>
            <p:nvCxnSpPr>
              <p:cNvPr id="214" name="Straight Arrow Connector 213">
                <a:extLst>
                  <a:ext uri="{FF2B5EF4-FFF2-40B4-BE49-F238E27FC236}">
                    <a16:creationId xmlns:a16="http://schemas.microsoft.com/office/drawing/2014/main" id="{50C80CC3-FAFB-CEDD-2604-C8E148631BEA}"/>
                  </a:ext>
                </a:extLst>
              </p:cNvPr>
              <p:cNvCxnSpPr>
                <a:cxnSpLocks/>
              </p:cNvCxnSpPr>
              <p:nvPr/>
            </p:nvCxnSpPr>
            <p:spPr>
              <a:xfrm flipH="1">
                <a:off x="10443024" y="3345505"/>
                <a:ext cx="10113" cy="304222"/>
              </a:xfrm>
              <a:prstGeom prst="straightConnector1">
                <a:avLst/>
              </a:prstGeom>
              <a:noFill/>
              <a:ln w="6350" cap="flat" cmpd="sng" algn="ctr">
                <a:solidFill>
                  <a:sysClr val="windowText" lastClr="000000"/>
                </a:solidFill>
                <a:prstDash val="solid"/>
                <a:miter lim="800000"/>
                <a:tailEnd type="triangle"/>
              </a:ln>
              <a:effectLst/>
            </p:spPr>
          </p:cxnSp>
          <p:sp>
            <p:nvSpPr>
              <p:cNvPr id="217" name="TextBox 216">
                <a:extLst>
                  <a:ext uri="{FF2B5EF4-FFF2-40B4-BE49-F238E27FC236}">
                    <a16:creationId xmlns:a16="http://schemas.microsoft.com/office/drawing/2014/main" id="{4D1067EE-40E2-305C-9881-12664E1B54E2}"/>
                  </a:ext>
                </a:extLst>
              </p:cNvPr>
              <p:cNvSpPr txBox="1"/>
              <p:nvPr/>
            </p:nvSpPr>
            <p:spPr>
              <a:xfrm>
                <a:off x="9553576" y="2887366"/>
                <a:ext cx="1876108" cy="458139"/>
              </a:xfrm>
              <a:prstGeom prst="rect">
                <a:avLst/>
              </a:prstGeom>
              <a:noFill/>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000" b="0" i="0" u="none" strike="noStrike" kern="1200" cap="none" spc="0" normalizeH="0" baseline="0" noProof="0">
                    <a:ln>
                      <a:noFill/>
                    </a:ln>
                    <a:solidFill>
                      <a:srgbClr val="231F20"/>
                    </a:solidFill>
                    <a:effectLst/>
                    <a:uLnTx/>
                    <a:uFillTx/>
                    <a:latin typeface="Arial" panose="020B0604020202020204"/>
                    <a:ea typeface="+mn-ea"/>
                    <a:cs typeface="+mn-cs"/>
                  </a:rPr>
                  <a:t>Generate Compatible Code Snippets for Test Cases</a:t>
                </a:r>
              </a:p>
            </p:txBody>
          </p:sp>
          <p:sp>
            <p:nvSpPr>
              <p:cNvPr id="220" name="TextBox 219">
                <a:extLst>
                  <a:ext uri="{FF2B5EF4-FFF2-40B4-BE49-F238E27FC236}">
                    <a16:creationId xmlns:a16="http://schemas.microsoft.com/office/drawing/2014/main" id="{6B5800CB-49E1-58AF-F5D6-E49D9CDECE76}"/>
                  </a:ext>
                </a:extLst>
              </p:cNvPr>
              <p:cNvSpPr txBox="1"/>
              <p:nvPr/>
            </p:nvSpPr>
            <p:spPr>
              <a:xfrm>
                <a:off x="9615336" y="4198153"/>
                <a:ext cx="1876108" cy="458139"/>
              </a:xfrm>
              <a:prstGeom prst="rect">
                <a:avLst/>
              </a:prstGeom>
              <a:noFill/>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1F20"/>
                    </a:solidFill>
                    <a:effectLst/>
                    <a:uLnTx/>
                    <a:uFillTx/>
                    <a:latin typeface="Arial"/>
                    <a:ea typeface="+mn-ea"/>
                    <a:cs typeface="+mn-cs"/>
                  </a:rPr>
                  <a:t>Automation Script File Tailored for the Framework</a:t>
                </a:r>
              </a:p>
            </p:txBody>
          </p:sp>
          <p:sp>
            <p:nvSpPr>
              <p:cNvPr id="226" name="TextBox 225">
                <a:extLst>
                  <a:ext uri="{FF2B5EF4-FFF2-40B4-BE49-F238E27FC236}">
                    <a16:creationId xmlns:a16="http://schemas.microsoft.com/office/drawing/2014/main" id="{79873340-BA96-4CF4-590E-34109205FB2A}"/>
                  </a:ext>
                </a:extLst>
              </p:cNvPr>
              <p:cNvSpPr txBox="1"/>
              <p:nvPr/>
            </p:nvSpPr>
            <p:spPr>
              <a:xfrm>
                <a:off x="9727915" y="5478392"/>
                <a:ext cx="1810959" cy="458139"/>
              </a:xfrm>
              <a:prstGeom prst="rect">
                <a:avLst/>
              </a:prstGeom>
              <a:noFill/>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231F20"/>
                    </a:solidFill>
                    <a:effectLst/>
                    <a:uLnTx/>
                    <a:uFillTx/>
                    <a:latin typeface="Arial"/>
                    <a:ea typeface="+mn-ea"/>
                    <a:cs typeface="+mn-cs"/>
                  </a:rPr>
                  <a:t>Direct Import of the new script into the Git REPO</a:t>
                </a:r>
              </a:p>
            </p:txBody>
          </p:sp>
          <p:pic>
            <p:nvPicPr>
              <p:cNvPr id="227" name="Picture 226" descr="A black and blue folder with a square&#10;&#10;Description automatically generated">
                <a:extLst>
                  <a:ext uri="{FF2B5EF4-FFF2-40B4-BE49-F238E27FC236}">
                    <a16:creationId xmlns:a16="http://schemas.microsoft.com/office/drawing/2014/main" id="{C4EA9BFA-D061-A35B-20E1-852BADE25D2D}"/>
                  </a:ext>
                </a:extLst>
              </p:cNvPr>
              <p:cNvPicPr>
                <a:picLocks noChangeAspect="1"/>
              </p:cNvPicPr>
              <p:nvPr/>
            </p:nvPicPr>
            <p:blipFill>
              <a:blip r:embed="rId13"/>
              <a:stretch>
                <a:fillRect/>
              </a:stretch>
            </p:blipFill>
            <p:spPr>
              <a:xfrm>
                <a:off x="10202199" y="3726303"/>
                <a:ext cx="546791" cy="420205"/>
              </a:xfrm>
              <a:prstGeom prst="rect">
                <a:avLst/>
              </a:prstGeom>
            </p:spPr>
          </p:pic>
          <p:pic>
            <p:nvPicPr>
              <p:cNvPr id="1026" name="Picture 2" descr="Amazon S3: Your Cloud Storage Powerhouse.">
                <a:extLst>
                  <a:ext uri="{FF2B5EF4-FFF2-40B4-BE49-F238E27FC236}">
                    <a16:creationId xmlns:a16="http://schemas.microsoft.com/office/drawing/2014/main" id="{A17DA5F2-1366-1F5F-A850-ADF77125AFE6}"/>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31589" t="11411" r="31948" b="10526"/>
              <a:stretch/>
            </p:blipFill>
            <p:spPr bwMode="auto">
              <a:xfrm>
                <a:off x="8432342" y="4071736"/>
                <a:ext cx="352449" cy="48333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21A9D90D-9AA9-499E-1F13-6C2B471F65AB}"/>
                  </a:ext>
                </a:extLst>
              </p:cNvPr>
              <p:cNvSpPr txBox="1"/>
              <p:nvPr/>
            </p:nvSpPr>
            <p:spPr>
              <a:xfrm>
                <a:off x="6671774" y="6592183"/>
                <a:ext cx="4353495" cy="378835"/>
              </a:xfrm>
              <a:prstGeom prst="rect">
                <a:avLst/>
              </a:prstGeom>
              <a:noFill/>
            </p:spPr>
            <p:txBody>
              <a:bodyPr wrap="square" lIns="0" tIns="0" rIns="0" bIns="0" rtlCol="0">
                <a:noAutofit/>
              </a:bodyPr>
              <a:lstStyle/>
              <a:p>
                <a:pPr marL="285750" marR="0" lvl="0" indent="-285750" algn="l" defTabSz="914400" rtl="0" eaLnBrk="1" fontAlgn="auto" latinLnBrk="0" hangingPunct="1">
                  <a:lnSpc>
                    <a:spcPct val="100000"/>
                  </a:lnSpc>
                  <a:spcBef>
                    <a:spcPts val="1200"/>
                  </a:spcBef>
                  <a:spcAft>
                    <a:spcPts val="0"/>
                  </a:spcAft>
                  <a:buClrTx/>
                  <a:buSzPct val="100000"/>
                  <a:buFont typeface="Arial" panose="020B0604020202020204" pitchFamily="34" charset="0"/>
                  <a:buChar char="•"/>
                  <a:tabLst/>
                  <a:defRPr/>
                </a:pPr>
                <a:r>
                  <a:rPr kumimoji="0" lang="en-US" sz="1400" b="1" i="0" u="none" strike="noStrike" kern="1200" cap="none" spc="0" normalizeH="0" baseline="0" noProof="0" dirty="0">
                    <a:ln>
                      <a:noFill/>
                    </a:ln>
                    <a:solidFill>
                      <a:srgbClr val="231F20"/>
                    </a:solidFill>
                    <a:effectLst/>
                    <a:uLnTx/>
                    <a:uFillTx/>
                    <a:latin typeface="Arial" panose="020B0604020202020204"/>
                    <a:ea typeface="+mn-ea"/>
                    <a:cs typeface="+mn-cs"/>
                  </a:rPr>
                  <a:t>&gt; 40% savings in Test Script creation effort</a:t>
                </a:r>
              </a:p>
              <a:p>
                <a:pPr marL="0" marR="0" lvl="0" indent="0" algn="l" defTabSz="914400" rtl="0" eaLnBrk="1" fontAlgn="auto" latinLnBrk="0" hangingPunct="1">
                  <a:lnSpc>
                    <a:spcPct val="100000"/>
                  </a:lnSpc>
                  <a:spcBef>
                    <a:spcPts val="1200"/>
                  </a:spcBef>
                  <a:spcAft>
                    <a:spcPts val="0"/>
                  </a:spcAft>
                  <a:buClrTx/>
                  <a:buSzPct val="100000"/>
                  <a:buFontTx/>
                  <a:buNone/>
                  <a:tabLst/>
                  <a:defRPr/>
                </a:pPr>
                <a:endParaRPr kumimoji="0" lang="en-US" sz="1400" b="1" i="0" u="none" strike="noStrike" kern="1200" cap="none" spc="0" normalizeH="0" baseline="0" noProof="0" dirty="0">
                  <a:ln>
                    <a:noFill/>
                  </a:ln>
                  <a:solidFill>
                    <a:srgbClr val="231F20"/>
                  </a:solidFill>
                  <a:effectLst/>
                  <a:uLnTx/>
                  <a:uFillTx/>
                  <a:latin typeface="Arial" panose="020B0604020202020204"/>
                  <a:ea typeface="+mn-ea"/>
                  <a:cs typeface="+mn-cs"/>
                </a:endParaRPr>
              </a:p>
            </p:txBody>
          </p:sp>
        </p:grpSp>
        <p:cxnSp>
          <p:nvCxnSpPr>
            <p:cNvPr id="86" name="Straight Arrow Connector 85">
              <a:extLst>
                <a:ext uri="{FF2B5EF4-FFF2-40B4-BE49-F238E27FC236}">
                  <a16:creationId xmlns:a16="http://schemas.microsoft.com/office/drawing/2014/main" id="{390AC3D6-6156-7954-929F-7B76F0F83AC8}"/>
                </a:ext>
              </a:extLst>
            </p:cNvPr>
            <p:cNvCxnSpPr>
              <a:cxnSpLocks/>
            </p:cNvCxnSpPr>
            <p:nvPr/>
          </p:nvCxnSpPr>
          <p:spPr>
            <a:xfrm>
              <a:off x="10491629" y="4659462"/>
              <a:ext cx="0" cy="288193"/>
            </a:xfrm>
            <a:prstGeom prst="straightConnector1">
              <a:avLst/>
            </a:prstGeom>
            <a:noFill/>
            <a:ln w="6350" cap="flat" cmpd="sng" algn="ctr">
              <a:solidFill>
                <a:sysClr val="windowText" lastClr="000000"/>
              </a:solidFill>
              <a:prstDash val="solid"/>
              <a:miter lim="800000"/>
              <a:tailEnd type="triangle"/>
            </a:ln>
            <a:effectLst/>
          </p:spPr>
        </p:cxnSp>
        <p:cxnSp>
          <p:nvCxnSpPr>
            <p:cNvPr id="97" name="Straight Arrow Connector 96">
              <a:extLst>
                <a:ext uri="{FF2B5EF4-FFF2-40B4-BE49-F238E27FC236}">
                  <a16:creationId xmlns:a16="http://schemas.microsoft.com/office/drawing/2014/main" id="{35C7C251-2CF2-034D-C5F9-7B0A101FE996}"/>
                </a:ext>
              </a:extLst>
            </p:cNvPr>
            <p:cNvCxnSpPr>
              <a:cxnSpLocks/>
            </p:cNvCxnSpPr>
            <p:nvPr/>
          </p:nvCxnSpPr>
          <p:spPr>
            <a:xfrm flipH="1">
              <a:off x="9305111" y="5318456"/>
              <a:ext cx="845608" cy="0"/>
            </a:xfrm>
            <a:prstGeom prst="straightConnector1">
              <a:avLst/>
            </a:prstGeom>
            <a:noFill/>
            <a:ln w="6350" cap="flat" cmpd="sng" algn="ctr">
              <a:solidFill>
                <a:sysClr val="windowText" lastClr="000000"/>
              </a:solidFill>
              <a:prstDash val="solid"/>
              <a:miter lim="800000"/>
              <a:tailEnd type="triangle"/>
            </a:ln>
            <a:effectLst/>
          </p:spPr>
        </p:cxnSp>
        <p:sp>
          <p:nvSpPr>
            <p:cNvPr id="98" name="TextBox 97">
              <a:extLst>
                <a:ext uri="{FF2B5EF4-FFF2-40B4-BE49-F238E27FC236}">
                  <a16:creationId xmlns:a16="http://schemas.microsoft.com/office/drawing/2014/main" id="{9570C1B1-612D-BA37-995B-CCD8AEE44681}"/>
                </a:ext>
              </a:extLst>
            </p:cNvPr>
            <p:cNvSpPr txBox="1"/>
            <p:nvPr/>
          </p:nvSpPr>
          <p:spPr>
            <a:xfrm>
              <a:off x="7862841" y="5515612"/>
              <a:ext cx="1715214"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Calibri" panose="020F0502020204030204"/>
                  <a:ea typeface="+mn-ea"/>
                  <a:cs typeface="+mn-cs"/>
                </a:rPr>
                <a:t>Script review and update for test execution</a:t>
              </a:r>
            </a:p>
          </p:txBody>
        </p:sp>
        <p:pic>
          <p:nvPicPr>
            <p:cNvPr id="99" name="Picture 98">
              <a:extLst>
                <a:ext uri="{FF2B5EF4-FFF2-40B4-BE49-F238E27FC236}">
                  <a16:creationId xmlns:a16="http://schemas.microsoft.com/office/drawing/2014/main" id="{78FADC9C-B631-C980-24FE-3648E2EAD680}"/>
                </a:ext>
              </a:extLst>
            </p:cNvPr>
            <p:cNvPicPr>
              <a:picLocks noChangeAspect="1"/>
            </p:cNvPicPr>
            <p:nvPr/>
          </p:nvPicPr>
          <p:blipFill>
            <a:blip r:embed="rId11"/>
            <a:stretch>
              <a:fillRect/>
            </a:stretch>
          </p:blipFill>
          <p:spPr>
            <a:xfrm>
              <a:off x="8540164" y="5185293"/>
              <a:ext cx="360568" cy="381778"/>
            </a:xfrm>
            <a:prstGeom prst="rect">
              <a:avLst/>
            </a:prstGeom>
          </p:spPr>
        </p:pic>
      </p:grpSp>
    </p:spTree>
    <p:extLst>
      <p:ext uri="{BB962C8B-B14F-4D97-AF65-F5344CB8AC3E}">
        <p14:creationId xmlns:p14="http://schemas.microsoft.com/office/powerpoint/2010/main" val="106453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93ABB-0C9B-C141-8D28-1D66B916DE4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C770D1-51EA-A996-9EEC-B4E382D4AEC7}"/>
              </a:ext>
            </a:extLst>
          </p:cNvPr>
          <p:cNvSpPr>
            <a:spLocks noGrp="1"/>
          </p:cNvSpPr>
          <p:nvPr>
            <p:ph type="ctrTitle"/>
          </p:nvPr>
        </p:nvSpPr>
        <p:spPr/>
        <p:txBody>
          <a:bodyPr/>
          <a:lstStyle/>
          <a:p>
            <a:r>
              <a:rPr lang="en-US" dirty="0"/>
              <a:t>Panel Discussion</a:t>
            </a:r>
            <a:br>
              <a:rPr lang="en-US" dirty="0"/>
            </a:br>
            <a:br>
              <a:rPr lang="en-US" dirty="0"/>
            </a:br>
            <a:r>
              <a:rPr lang="en-US" dirty="0"/>
              <a:t>Day 2 – Session 2</a:t>
            </a:r>
            <a:br>
              <a:rPr lang="en-US" dirty="0"/>
            </a:br>
            <a:r>
              <a:rPr lang="en-US" dirty="0"/>
              <a:t>13:30 – 15:00</a:t>
            </a:r>
            <a:endParaRPr lang="en-US" sz="2400" dirty="0"/>
          </a:p>
        </p:txBody>
      </p:sp>
      <p:sp>
        <p:nvSpPr>
          <p:cNvPr id="4" name="Subtitle 3">
            <a:extLst>
              <a:ext uri="{FF2B5EF4-FFF2-40B4-BE49-F238E27FC236}">
                <a16:creationId xmlns:a16="http://schemas.microsoft.com/office/drawing/2014/main" id="{2EDADE4B-6F3A-CD60-1652-8E2B7FD305B4}"/>
              </a:ext>
            </a:extLst>
          </p:cNvPr>
          <p:cNvSpPr>
            <a:spLocks noGrp="1"/>
          </p:cNvSpPr>
          <p:nvPr>
            <p:ph type="subTitle" idx="1"/>
          </p:nvPr>
        </p:nvSpPr>
        <p:spPr>
          <a:xfrm>
            <a:off x="1548384" y="4251960"/>
            <a:ext cx="3855718" cy="390905"/>
          </a:xfrm>
        </p:spPr>
        <p:txBody>
          <a:bodyPr/>
          <a:lstStyle/>
          <a:p>
            <a:r>
              <a:rPr lang="en-US" dirty="0"/>
              <a:t>March 2025</a:t>
            </a:r>
          </a:p>
        </p:txBody>
      </p:sp>
    </p:spTree>
    <p:extLst>
      <p:ext uri="{BB962C8B-B14F-4D97-AF65-F5344CB8AC3E}">
        <p14:creationId xmlns:p14="http://schemas.microsoft.com/office/powerpoint/2010/main" val="1350458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C1B46E-5BFC-5578-7030-ABE89BA1A27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5469C8-F557-45B7-09BA-D093337E77A5}"/>
              </a:ext>
            </a:extLst>
          </p:cNvPr>
          <p:cNvSpPr>
            <a:spLocks noGrp="1"/>
          </p:cNvSpPr>
          <p:nvPr>
            <p:ph type="ctrTitle"/>
          </p:nvPr>
        </p:nvSpPr>
        <p:spPr/>
        <p:txBody>
          <a:bodyPr/>
          <a:lstStyle/>
          <a:p>
            <a:r>
              <a:rPr lang="en-US">
                <a:latin typeface="Aptos Light"/>
              </a:rPr>
              <a:t>Industry Case Studies</a:t>
            </a:r>
            <a:br>
              <a:rPr lang="en-US" dirty="0"/>
            </a:br>
            <a:r>
              <a:rPr lang="en-US">
                <a:latin typeface="Aptos Light"/>
              </a:rPr>
              <a:t>Q&amp;A </a:t>
            </a:r>
            <a:br>
              <a:rPr lang="en-US" dirty="0"/>
            </a:br>
            <a:r>
              <a:rPr lang="en-US">
                <a:latin typeface="Aptos Light"/>
              </a:rPr>
              <a:t>Networking session</a:t>
            </a:r>
            <a:br>
              <a:rPr lang="en-US" dirty="0"/>
            </a:br>
            <a:br>
              <a:rPr lang="en-US" dirty="0"/>
            </a:br>
            <a:r>
              <a:rPr lang="en-US">
                <a:latin typeface="Aptos Light"/>
              </a:rPr>
              <a:t>Day 2 – Session 3</a:t>
            </a:r>
            <a:br>
              <a:rPr lang="en-US" dirty="0"/>
            </a:br>
            <a:r>
              <a:rPr lang="en-US">
                <a:latin typeface="Aptos Light"/>
              </a:rPr>
              <a:t>15:30 – 17:00</a:t>
            </a:r>
            <a:endParaRPr lang="en-US" sz="2400">
              <a:latin typeface="Aptos Light"/>
            </a:endParaRPr>
          </a:p>
        </p:txBody>
      </p:sp>
      <p:sp>
        <p:nvSpPr>
          <p:cNvPr id="4" name="Subtitle 3">
            <a:extLst>
              <a:ext uri="{FF2B5EF4-FFF2-40B4-BE49-F238E27FC236}">
                <a16:creationId xmlns:a16="http://schemas.microsoft.com/office/drawing/2014/main" id="{89DE1CCF-0B26-370A-2B1F-EF9016EC37D7}"/>
              </a:ext>
            </a:extLst>
          </p:cNvPr>
          <p:cNvSpPr>
            <a:spLocks noGrp="1"/>
          </p:cNvSpPr>
          <p:nvPr>
            <p:ph type="subTitle" idx="1"/>
          </p:nvPr>
        </p:nvSpPr>
        <p:spPr>
          <a:xfrm>
            <a:off x="1484884" y="4709160"/>
            <a:ext cx="3855718" cy="390905"/>
          </a:xfrm>
        </p:spPr>
        <p:txBody>
          <a:bodyPr/>
          <a:lstStyle/>
          <a:p>
            <a:r>
              <a:rPr lang="en-US" dirty="0"/>
              <a:t>March 2025</a:t>
            </a:r>
          </a:p>
        </p:txBody>
      </p:sp>
    </p:spTree>
    <p:extLst>
      <p:ext uri="{BB962C8B-B14F-4D97-AF65-F5344CB8AC3E}">
        <p14:creationId xmlns:p14="http://schemas.microsoft.com/office/powerpoint/2010/main" val="3089302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D2714E-F829-2358-8C7C-10CFA9A3606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AE2B25-6B96-CA39-1F21-A29723EB7CA7}"/>
              </a:ext>
            </a:extLst>
          </p:cNvPr>
          <p:cNvSpPr>
            <a:spLocks noGrp="1"/>
          </p:cNvSpPr>
          <p:nvPr>
            <p:ph type="title"/>
          </p:nvPr>
        </p:nvSpPr>
        <p:spPr>
          <a:xfrm>
            <a:off x="205740" y="345344"/>
            <a:ext cx="11986260" cy="1332481"/>
          </a:xfrm>
        </p:spPr>
        <p:txBody>
          <a:bodyPr/>
          <a:lstStyle/>
          <a:p>
            <a:r>
              <a:rPr lang="en-US"/>
              <a:t>UST Industry case study #1: streamlining test case generation for enhanced efficiency and accuracy</a:t>
            </a:r>
            <a:br>
              <a:rPr lang="en-IN"/>
            </a:br>
            <a:endParaRPr lang="en-IN"/>
          </a:p>
        </p:txBody>
      </p:sp>
      <p:pic>
        <p:nvPicPr>
          <p:cNvPr id="10" name="Picture Placeholder 9" descr="Two people looking at a computer&#10;&#10;Description automatically generated with medium confidence">
            <a:extLst>
              <a:ext uri="{FF2B5EF4-FFF2-40B4-BE49-F238E27FC236}">
                <a16:creationId xmlns:a16="http://schemas.microsoft.com/office/drawing/2014/main" id="{1C826BC2-7169-946A-29A1-C6DE594A97AC}"/>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12" name="Picture Placeholder 11" descr="A person wearing a vr headset&#10;&#10;Description automatically generated with low confidence">
            <a:extLst>
              <a:ext uri="{FF2B5EF4-FFF2-40B4-BE49-F238E27FC236}">
                <a16:creationId xmlns:a16="http://schemas.microsoft.com/office/drawing/2014/main" id="{792DFA41-FF6C-4DE9-46B0-BEBC36E6F5B2}"/>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p:pic>
      <p:pic>
        <p:nvPicPr>
          <p:cNvPr id="14" name="Picture Placeholder 13">
            <a:extLst>
              <a:ext uri="{FF2B5EF4-FFF2-40B4-BE49-F238E27FC236}">
                <a16:creationId xmlns:a16="http://schemas.microsoft.com/office/drawing/2014/main" id="{13DB6CEA-2179-C046-C7A3-6B4593D7E5B3}"/>
              </a:ext>
            </a:extLst>
          </p:cNvPr>
          <p:cNvPicPr>
            <a:picLocks noGrp="1" noChangeAspect="1"/>
          </p:cNvPicPr>
          <p:nvPr>
            <p:ph type="pic" sz="quarter" idx="17"/>
          </p:nvPr>
        </p:nvPicPr>
        <p:blipFill>
          <a:blip r:embed="rId5" cstate="screen">
            <a:extLst>
              <a:ext uri="{28A0092B-C50C-407E-A947-70E740481C1C}">
                <a14:useLocalDpi xmlns:a14="http://schemas.microsoft.com/office/drawing/2010/main"/>
              </a:ext>
            </a:extLst>
          </a:blip>
          <a:srcRect/>
          <a:stretch/>
        </p:blipFill>
        <p:spPr>
          <a:xfrm>
            <a:off x="6388909" y="4353225"/>
            <a:ext cx="2336400" cy="1558800"/>
          </a:xfrm>
        </p:spPr>
      </p:pic>
      <p:pic>
        <p:nvPicPr>
          <p:cNvPr id="16" name="Picture Placeholder 15" descr="A picture containing person&#10;&#10;Description automatically generated">
            <a:extLst>
              <a:ext uri="{FF2B5EF4-FFF2-40B4-BE49-F238E27FC236}">
                <a16:creationId xmlns:a16="http://schemas.microsoft.com/office/drawing/2014/main" id="{9C6145C6-5425-95CC-0708-A3FEAA794808}"/>
              </a:ext>
            </a:extLst>
          </p:cNvPr>
          <p:cNvPicPr>
            <a:picLocks noGrp="1" noChangeAspect="1"/>
          </p:cNvPicPr>
          <p:nvPr>
            <p:ph type="pic" sz="quarter" idx="18"/>
          </p:nvPr>
        </p:nvPicPr>
        <p:blipFill>
          <a:blip r:embed="rId6" cstate="screen">
            <a:extLst>
              <a:ext uri="{28A0092B-C50C-407E-A947-70E740481C1C}">
                <a14:useLocalDpi xmlns:a14="http://schemas.microsoft.com/office/drawing/2010/main"/>
              </a:ext>
            </a:extLst>
          </a:blip>
          <a:srcRect/>
          <a:stretch>
            <a:fillRect/>
          </a:stretch>
        </p:blipFill>
        <p:spPr/>
      </p:pic>
      <p:sp>
        <p:nvSpPr>
          <p:cNvPr id="17" name="Text Placeholder 5">
            <a:extLst>
              <a:ext uri="{FF2B5EF4-FFF2-40B4-BE49-F238E27FC236}">
                <a16:creationId xmlns:a16="http://schemas.microsoft.com/office/drawing/2014/main" id="{2FC6A09F-986D-B0D7-6854-9D72FAF4BDCC}"/>
              </a:ext>
            </a:extLst>
          </p:cNvPr>
          <p:cNvSpPr txBox="1">
            <a:spLocks/>
          </p:cNvSpPr>
          <p:nvPr/>
        </p:nvSpPr>
        <p:spPr>
          <a:xfrm>
            <a:off x="3371990" y="1496332"/>
            <a:ext cx="2724010" cy="2143046"/>
          </a:xfrm>
          <a:prstGeom prst="rect">
            <a:avLst/>
          </a:prstGeom>
          <a:noFill/>
        </p:spPr>
        <p:txBody>
          <a:bodyPr wrap="square" lIns="180000" tIns="144000" rIns="180000" bIns="18000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Business Challenge</a:t>
            </a:r>
          </a:p>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1200">
                <a:solidFill>
                  <a:srgbClr val="FFFFFF"/>
                </a:solidFill>
                <a:latin typeface="Arial"/>
              </a:rPr>
              <a:t>Manual test case creation was time-consuming and error-prone. This slowed down testing and increased the effort needed. Resulting in lower efficiency, longer project timelines, and poor quality needing further intervention.</a:t>
            </a:r>
            <a:endParaRPr lang="en-GB" sz="1200">
              <a:solidFill>
                <a:srgbClr val="FFFFFF"/>
              </a:solidFill>
              <a:latin typeface="Arial"/>
            </a:endParaRPr>
          </a:p>
        </p:txBody>
      </p:sp>
      <p:sp>
        <p:nvSpPr>
          <p:cNvPr id="18" name="Text Placeholder 5">
            <a:extLst>
              <a:ext uri="{FF2B5EF4-FFF2-40B4-BE49-F238E27FC236}">
                <a16:creationId xmlns:a16="http://schemas.microsoft.com/office/drawing/2014/main" id="{A0AB53A9-74F6-5B39-B571-F9AE6D11517E}"/>
              </a:ext>
            </a:extLst>
          </p:cNvPr>
          <p:cNvSpPr txBox="1">
            <a:spLocks/>
          </p:cNvSpPr>
          <p:nvPr/>
        </p:nvSpPr>
        <p:spPr>
          <a:xfrm>
            <a:off x="455527" y="1496332"/>
            <a:ext cx="2336400" cy="1958380"/>
          </a:xfrm>
          <a:prstGeom prst="rect">
            <a:avLst/>
          </a:prstGeom>
          <a:noFill/>
        </p:spPr>
        <p:txBody>
          <a:bodyPr wrap="square" lIns="180000" tIns="144000" rIns="180000" bIns="18000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Client – </a:t>
            </a:r>
            <a:r>
              <a:rPr lang="en-US" sz="1200" b="1">
                <a:solidFill>
                  <a:srgbClr val="FFFFFF"/>
                </a:solidFill>
                <a:latin typeface="Arial"/>
              </a:rPr>
              <a:t>technology </a:t>
            </a:r>
            <a:r>
              <a:rPr kumimoji="0" lang="en-US" sz="1200" b="1" i="0" u="none" strike="noStrike" kern="1200" cap="none" spc="0" normalizeH="0" baseline="0" noProof="0">
                <a:ln>
                  <a:noFill/>
                </a:ln>
                <a:solidFill>
                  <a:srgbClr val="FFFFFF"/>
                </a:solidFill>
                <a:effectLst/>
                <a:uLnTx/>
                <a:uFillTx/>
                <a:latin typeface="Arial"/>
                <a:ea typeface="+mn-ea"/>
                <a:cs typeface="+mn-cs"/>
              </a:rPr>
              <a:t>industry</a:t>
            </a:r>
            <a:endParaRPr kumimoji="0" lang="uk-UA" sz="1200" b="1" i="0" u="none" strike="noStrike" kern="1200" cap="none" spc="0" normalizeH="0" baseline="0" noProof="0">
              <a:ln>
                <a:noFill/>
              </a:ln>
              <a:solidFill>
                <a:srgbClr val="FFFFFF"/>
              </a:solidFill>
              <a:effectLst/>
              <a:uLnTx/>
              <a:uFillTx/>
              <a:latin typeface="Arial"/>
              <a:ea typeface="+mn-ea"/>
              <a:cs typeface="+mn-cs"/>
            </a:endParaRPr>
          </a:p>
          <a:p>
            <a:pPr marL="0" indent="0">
              <a:buNone/>
            </a:pPr>
            <a:r>
              <a:rPr lang="en-US" sz="1200">
                <a:solidFill>
                  <a:srgbClr val="FFFFFF"/>
                </a:solidFill>
                <a:latin typeface="Arial"/>
              </a:rPr>
              <a:t>A global leader and pioneer in networking and cybersecurity, delivering innovative solutions that drive digital transformation and business success</a:t>
            </a:r>
          </a:p>
        </p:txBody>
      </p:sp>
      <p:sp>
        <p:nvSpPr>
          <p:cNvPr id="19" name="Text Placeholder 5">
            <a:extLst>
              <a:ext uri="{FF2B5EF4-FFF2-40B4-BE49-F238E27FC236}">
                <a16:creationId xmlns:a16="http://schemas.microsoft.com/office/drawing/2014/main" id="{8ADB02AA-ED81-C733-469D-0C3B80608D87}"/>
              </a:ext>
            </a:extLst>
          </p:cNvPr>
          <p:cNvSpPr txBox="1">
            <a:spLocks/>
          </p:cNvSpPr>
          <p:nvPr/>
        </p:nvSpPr>
        <p:spPr>
          <a:xfrm>
            <a:off x="9231341" y="1496332"/>
            <a:ext cx="2724009" cy="2327712"/>
          </a:xfrm>
          <a:prstGeom prst="rect">
            <a:avLst/>
          </a:prstGeom>
          <a:noFill/>
        </p:spPr>
        <p:txBody>
          <a:bodyPr wrap="square" lIns="180000" tIns="144000" rIns="180000" bIns="18000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1200" b="1">
                <a:solidFill>
                  <a:srgbClr val="FFFFFF"/>
                </a:solidFill>
                <a:latin typeface="Arial"/>
              </a:rPr>
              <a:t>Outcome</a:t>
            </a:r>
            <a:endParaRPr kumimoji="0" lang="uk-UA" sz="1200" b="1" i="0" u="none" strike="noStrike" kern="1200" cap="none" spc="0" normalizeH="0" baseline="0" noProof="0">
              <a:ln>
                <a:noFill/>
              </a:ln>
              <a:solidFill>
                <a:srgbClr val="FFFFFF"/>
              </a:solidFill>
              <a:effectLst/>
              <a:uLnTx/>
              <a:uFillTx/>
              <a:latin typeface="Arial"/>
              <a:ea typeface="+mn-ea"/>
              <a:cs typeface="+mn-cs"/>
            </a:endParaRPr>
          </a:p>
          <a:p>
            <a:pPr marL="0" indent="0">
              <a:buNone/>
            </a:pPr>
            <a:r>
              <a:rPr lang="en-US" sz="1200">
                <a:solidFill>
                  <a:srgbClr val="FFFFFF"/>
                </a:solidFill>
                <a:latin typeface="Arial"/>
              </a:rPr>
              <a:t>Automated test cases generated  with detailed steps and preconditions improved the quality and coverage, minimizing manual effort and errors. Improving  accuracy, while reducing testing effort by 50%, and boosting efficiency and accelerating project timelines.</a:t>
            </a:r>
            <a:endParaRPr lang="en-IN" sz="1200">
              <a:solidFill>
                <a:srgbClr val="FFFFFF"/>
              </a:solidFill>
              <a:latin typeface="Arial"/>
            </a:endParaRPr>
          </a:p>
        </p:txBody>
      </p:sp>
      <p:sp>
        <p:nvSpPr>
          <p:cNvPr id="20" name="Text Placeholder 5">
            <a:extLst>
              <a:ext uri="{FF2B5EF4-FFF2-40B4-BE49-F238E27FC236}">
                <a16:creationId xmlns:a16="http://schemas.microsoft.com/office/drawing/2014/main" id="{DAAEBCD2-EA3B-2C34-A2F7-D70FF88C6BC2}"/>
              </a:ext>
            </a:extLst>
          </p:cNvPr>
          <p:cNvSpPr txBox="1">
            <a:spLocks/>
          </p:cNvSpPr>
          <p:nvPr/>
        </p:nvSpPr>
        <p:spPr>
          <a:xfrm>
            <a:off x="6305927" y="1496332"/>
            <a:ext cx="2512186" cy="2512378"/>
          </a:xfrm>
          <a:prstGeom prst="rect">
            <a:avLst/>
          </a:prstGeom>
          <a:noFill/>
        </p:spPr>
        <p:txBody>
          <a:bodyPr lIns="180000" tIns="144000" rIns="180000" bIns="18000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Solution</a:t>
            </a:r>
          </a:p>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1200">
                <a:solidFill>
                  <a:srgbClr val="FFFFFF"/>
                </a:solidFill>
                <a:latin typeface="Arial"/>
              </a:rPr>
              <a:t>UST’s GenAI-powered test case generation streamlined the test case generation activity. Automatically creating custom test packs from inputs such as business requirements, solution and functional specifications, and topology diagrams, complete with detailed execution steps.</a:t>
            </a:r>
            <a:endParaRPr lang="en-IN" sz="1200">
              <a:solidFill>
                <a:srgbClr val="FFFFFF"/>
              </a:solidFill>
              <a:latin typeface="Arial"/>
            </a:endParaRPr>
          </a:p>
        </p:txBody>
      </p:sp>
      <p:sp>
        <p:nvSpPr>
          <p:cNvPr id="13" name="Slide Number Placeholder 3">
            <a:extLst>
              <a:ext uri="{FF2B5EF4-FFF2-40B4-BE49-F238E27FC236}">
                <a16:creationId xmlns:a16="http://schemas.microsoft.com/office/drawing/2014/main" id="{6ECD6671-FAFB-89EA-A360-7F9B4759ABFB}"/>
              </a:ext>
            </a:extLst>
          </p:cNvPr>
          <p:cNvSpPr txBox="1">
            <a:spLocks/>
          </p:cNvSpPr>
          <p:nvPr/>
        </p:nvSpPr>
        <p:spPr>
          <a:xfrm>
            <a:off x="11503152" y="6400800"/>
            <a:ext cx="320040" cy="182880"/>
          </a:xfrm>
          <a:prstGeom prst="rect">
            <a:avLst/>
          </a:prstGeom>
        </p:spPr>
        <p:txBody>
          <a:bodyPr vert="horz" wrap="none" lIns="0" tIns="0" rIns="0" bIns="0" rtlCol="0" anchor="b" anchorCtr="0"/>
          <a:lstStyle>
            <a:defPPr>
              <a:defRPr lang="en-US"/>
            </a:defPPr>
            <a:lvl1pPr marL="0" algn="r" defTabSz="914400" rtl="0" eaLnBrk="1" latinLnBrk="0" hangingPunct="1">
              <a:defRPr sz="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8DE5F1-E0F9-4CCA-92B7-7A6FC4DFEE14}" type="slidenum">
              <a:rPr kumimoji="0" lang="en-US" sz="800" b="0" i="0" u="none" strike="noStrike" kern="1200" cap="none" spc="0" normalizeH="0" baseline="0" noProof="0" smtClean="0">
                <a:ln>
                  <a:noFill/>
                </a:ln>
                <a:solidFill>
                  <a:srgbClr val="231F2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104</a:t>
            </a:fld>
            <a:endParaRPr kumimoji="0" lang="en-US" sz="800" b="0" i="0" u="none" strike="noStrike" kern="1200" cap="none" spc="0" normalizeH="0" baseline="0" noProof="0">
              <a:ln>
                <a:noFill/>
              </a:ln>
              <a:solidFill>
                <a:srgbClr val="231F20"/>
              </a:solidFill>
              <a:effectLst/>
              <a:uLnTx/>
              <a:uFillTx/>
              <a:latin typeface="Arial"/>
              <a:ea typeface="+mn-ea"/>
              <a:cs typeface="+mn-cs"/>
            </a:endParaRPr>
          </a:p>
        </p:txBody>
      </p:sp>
    </p:spTree>
    <p:extLst>
      <p:ext uri="{BB962C8B-B14F-4D97-AF65-F5344CB8AC3E}">
        <p14:creationId xmlns:p14="http://schemas.microsoft.com/office/powerpoint/2010/main" val="3630290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756584-9EAA-4CA1-8E82-35A0BE2D8D3C}"/>
              </a:ext>
            </a:extLst>
          </p:cNvPr>
          <p:cNvSpPr>
            <a:spLocks noGrp="1"/>
          </p:cNvSpPr>
          <p:nvPr>
            <p:ph type="title"/>
          </p:nvPr>
        </p:nvSpPr>
        <p:spPr>
          <a:xfrm>
            <a:off x="205740" y="345344"/>
            <a:ext cx="11986260" cy="1332481"/>
          </a:xfrm>
        </p:spPr>
        <p:txBody>
          <a:bodyPr/>
          <a:lstStyle/>
          <a:p>
            <a:r>
              <a:rPr lang="en-US"/>
              <a:t>UST Industry case study #2: solving the hidden cost of mismatched product images and a scalable solution </a:t>
            </a:r>
            <a:br>
              <a:rPr lang="en-IN"/>
            </a:br>
            <a:endParaRPr lang="en-IN"/>
          </a:p>
        </p:txBody>
      </p:sp>
      <p:pic>
        <p:nvPicPr>
          <p:cNvPr id="10" name="Picture Placeholder 9" descr="Two people looking at a computer&#10;&#10;Description automatically generated with medium confidence">
            <a:extLst>
              <a:ext uri="{FF2B5EF4-FFF2-40B4-BE49-F238E27FC236}">
                <a16:creationId xmlns:a16="http://schemas.microsoft.com/office/drawing/2014/main" id="{264CFAAB-66E8-41F8-B616-5CEBA7DD477C}"/>
              </a:ext>
            </a:extLst>
          </p:cNvPr>
          <p:cNvPicPr>
            <a:picLocks noGrp="1" noChangeAspect="1"/>
          </p:cNvPicPr>
          <p:nvPr>
            <p:ph type="pic" sz="quarter" idx="15"/>
          </p:nvPr>
        </p:nvPicPr>
        <p:blipFill>
          <a:blip r:embed="rId3" cstate="screen">
            <a:extLst>
              <a:ext uri="{28A0092B-C50C-407E-A947-70E740481C1C}">
                <a14:useLocalDpi xmlns:a14="http://schemas.microsoft.com/office/drawing/2010/main"/>
              </a:ext>
            </a:extLst>
          </a:blip>
          <a:srcRect/>
          <a:stretch>
            <a:fillRect/>
          </a:stretch>
        </p:blipFill>
        <p:spPr/>
      </p:pic>
      <p:pic>
        <p:nvPicPr>
          <p:cNvPr id="12" name="Picture Placeholder 11" descr="A person wearing a vr headset&#10;&#10;Description automatically generated with low confidence">
            <a:extLst>
              <a:ext uri="{FF2B5EF4-FFF2-40B4-BE49-F238E27FC236}">
                <a16:creationId xmlns:a16="http://schemas.microsoft.com/office/drawing/2014/main" id="{008E29CE-195E-4013-A858-FC0EF9C74AC0}"/>
              </a:ext>
            </a:extLst>
          </p:cNvPr>
          <p:cNvPicPr>
            <a:picLocks noGrp="1" noChangeAspect="1"/>
          </p:cNvPicPr>
          <p:nvPr>
            <p:ph type="pic" sz="quarter" idx="16"/>
          </p:nvPr>
        </p:nvPicPr>
        <p:blipFill>
          <a:blip r:embed="rId4" cstate="screen">
            <a:extLst>
              <a:ext uri="{28A0092B-C50C-407E-A947-70E740481C1C}">
                <a14:useLocalDpi xmlns:a14="http://schemas.microsoft.com/office/drawing/2010/main"/>
              </a:ext>
            </a:extLst>
          </a:blip>
          <a:srcRect/>
          <a:stretch>
            <a:fillRect/>
          </a:stretch>
        </p:blipFill>
        <p:spPr/>
      </p:pic>
      <p:pic>
        <p:nvPicPr>
          <p:cNvPr id="14" name="Picture Placeholder 13">
            <a:extLst>
              <a:ext uri="{FF2B5EF4-FFF2-40B4-BE49-F238E27FC236}">
                <a16:creationId xmlns:a16="http://schemas.microsoft.com/office/drawing/2014/main" id="{BD74BC9C-C224-4B7C-AC14-AA1E5D80A503}"/>
              </a:ext>
            </a:extLst>
          </p:cNvPr>
          <p:cNvPicPr>
            <a:picLocks noGrp="1" noChangeAspect="1"/>
          </p:cNvPicPr>
          <p:nvPr>
            <p:ph type="pic" sz="quarter" idx="17"/>
          </p:nvPr>
        </p:nvPicPr>
        <p:blipFill>
          <a:blip r:embed="rId5" cstate="screen">
            <a:extLst>
              <a:ext uri="{28A0092B-C50C-407E-A947-70E740481C1C}">
                <a14:useLocalDpi xmlns:a14="http://schemas.microsoft.com/office/drawing/2010/main"/>
              </a:ext>
            </a:extLst>
          </a:blip>
          <a:srcRect/>
          <a:stretch/>
        </p:blipFill>
        <p:spPr>
          <a:xfrm>
            <a:off x="6388909" y="4353225"/>
            <a:ext cx="2336400" cy="1558800"/>
          </a:xfrm>
        </p:spPr>
      </p:pic>
      <p:pic>
        <p:nvPicPr>
          <p:cNvPr id="16" name="Picture Placeholder 15" descr="A picture containing person&#10;&#10;Description automatically generated">
            <a:extLst>
              <a:ext uri="{FF2B5EF4-FFF2-40B4-BE49-F238E27FC236}">
                <a16:creationId xmlns:a16="http://schemas.microsoft.com/office/drawing/2014/main" id="{EE2716DF-4130-4907-AA0A-CD0FA8D7C342}"/>
              </a:ext>
            </a:extLst>
          </p:cNvPr>
          <p:cNvPicPr>
            <a:picLocks noGrp="1" noChangeAspect="1"/>
          </p:cNvPicPr>
          <p:nvPr>
            <p:ph type="pic" sz="quarter" idx="18"/>
          </p:nvPr>
        </p:nvPicPr>
        <p:blipFill>
          <a:blip r:embed="rId6" cstate="screen">
            <a:extLst>
              <a:ext uri="{28A0092B-C50C-407E-A947-70E740481C1C}">
                <a14:useLocalDpi xmlns:a14="http://schemas.microsoft.com/office/drawing/2010/main"/>
              </a:ext>
            </a:extLst>
          </a:blip>
          <a:srcRect/>
          <a:stretch>
            <a:fillRect/>
          </a:stretch>
        </p:blipFill>
        <p:spPr/>
      </p:pic>
      <p:sp>
        <p:nvSpPr>
          <p:cNvPr id="17" name="Text Placeholder 5">
            <a:extLst>
              <a:ext uri="{FF2B5EF4-FFF2-40B4-BE49-F238E27FC236}">
                <a16:creationId xmlns:a16="http://schemas.microsoft.com/office/drawing/2014/main" id="{5F826590-8C79-4109-B96D-B2930DF5EA49}"/>
              </a:ext>
            </a:extLst>
          </p:cNvPr>
          <p:cNvSpPr txBox="1">
            <a:spLocks/>
          </p:cNvSpPr>
          <p:nvPr/>
        </p:nvSpPr>
        <p:spPr>
          <a:xfrm>
            <a:off x="3371990" y="1496332"/>
            <a:ext cx="2724010" cy="2697044"/>
          </a:xfrm>
          <a:prstGeom prst="rect">
            <a:avLst/>
          </a:prstGeom>
          <a:noFill/>
        </p:spPr>
        <p:txBody>
          <a:bodyPr wrap="square" lIns="180000" tIns="144000" rIns="180000" bIns="18000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Business Challenge</a:t>
            </a:r>
          </a:p>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en-US" sz="1200">
                <a:solidFill>
                  <a:srgbClr val="FFFFFF"/>
                </a:solidFill>
                <a:latin typeface="Arial"/>
              </a:rPr>
              <a:t>Customer trust and experience in online shopping was significantly affected, due to poor content and mismatches on their Product Listing Pages. Resulting in abandoned shopping carts and falling confidence in the brand. Which led to lost revenue and operational inefficiencies, with the potential financial impact projected at £80-100 million annually.</a:t>
            </a:r>
            <a:endParaRPr lang="en-GB" sz="1200">
              <a:solidFill>
                <a:srgbClr val="FFFFFF"/>
              </a:solidFill>
              <a:latin typeface="Arial"/>
            </a:endParaRPr>
          </a:p>
        </p:txBody>
      </p:sp>
      <p:sp>
        <p:nvSpPr>
          <p:cNvPr id="18" name="Text Placeholder 5">
            <a:extLst>
              <a:ext uri="{FF2B5EF4-FFF2-40B4-BE49-F238E27FC236}">
                <a16:creationId xmlns:a16="http://schemas.microsoft.com/office/drawing/2014/main" id="{CAEAB1F0-7086-4465-9A64-774F6D365CFB}"/>
              </a:ext>
            </a:extLst>
          </p:cNvPr>
          <p:cNvSpPr txBox="1">
            <a:spLocks/>
          </p:cNvSpPr>
          <p:nvPr/>
        </p:nvSpPr>
        <p:spPr>
          <a:xfrm>
            <a:off x="455527" y="1496332"/>
            <a:ext cx="2336400" cy="1773714"/>
          </a:xfrm>
          <a:prstGeom prst="rect">
            <a:avLst/>
          </a:prstGeom>
          <a:noFill/>
        </p:spPr>
        <p:txBody>
          <a:bodyPr wrap="square" lIns="180000" tIns="144000" rIns="180000" bIns="18000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Client – retail</a:t>
            </a:r>
            <a:r>
              <a:rPr lang="en-US" sz="1200" b="1">
                <a:solidFill>
                  <a:srgbClr val="FFFFFF"/>
                </a:solidFill>
                <a:latin typeface="Arial"/>
              </a:rPr>
              <a:t> </a:t>
            </a:r>
            <a:r>
              <a:rPr kumimoji="0" lang="en-US" sz="1200" b="1" i="0" u="none" strike="noStrike" kern="1200" cap="none" spc="0" normalizeH="0" baseline="0" noProof="0">
                <a:ln>
                  <a:noFill/>
                </a:ln>
                <a:solidFill>
                  <a:srgbClr val="FFFFFF"/>
                </a:solidFill>
                <a:effectLst/>
                <a:uLnTx/>
                <a:uFillTx/>
                <a:latin typeface="Arial"/>
                <a:ea typeface="+mn-ea"/>
                <a:cs typeface="+mn-cs"/>
              </a:rPr>
              <a:t>industry</a:t>
            </a:r>
            <a:endParaRPr kumimoji="0" lang="uk-UA" sz="1200" b="1" i="0" u="none" strike="noStrike" kern="1200" cap="none" spc="0" normalizeH="0" baseline="0" noProof="0">
              <a:ln>
                <a:noFill/>
              </a:ln>
              <a:solidFill>
                <a:srgbClr val="FFFFFF"/>
              </a:solidFill>
              <a:effectLst/>
              <a:uLnTx/>
              <a:uFillTx/>
              <a:latin typeface="Arial"/>
              <a:ea typeface="+mn-ea"/>
              <a:cs typeface="+mn-cs"/>
            </a:endParaRPr>
          </a:p>
          <a:p>
            <a:pPr marL="0" indent="0">
              <a:buNone/>
            </a:pPr>
            <a:r>
              <a:rPr lang="en-US" sz="1200">
                <a:solidFill>
                  <a:srgbClr val="FFFFFF"/>
                </a:solidFill>
                <a:latin typeface="Arial"/>
              </a:rPr>
              <a:t>A top 5 fashion retailer in the UK with a vast online presence- 12 million visitors a month and 400,000 unique customers accessing their product catalog daily. </a:t>
            </a:r>
          </a:p>
        </p:txBody>
      </p:sp>
      <p:sp>
        <p:nvSpPr>
          <p:cNvPr id="19" name="Text Placeholder 5">
            <a:extLst>
              <a:ext uri="{FF2B5EF4-FFF2-40B4-BE49-F238E27FC236}">
                <a16:creationId xmlns:a16="http://schemas.microsoft.com/office/drawing/2014/main" id="{A01E1CD7-BD0C-4066-97D8-895EEBB82F89}"/>
              </a:ext>
            </a:extLst>
          </p:cNvPr>
          <p:cNvSpPr txBox="1">
            <a:spLocks/>
          </p:cNvSpPr>
          <p:nvPr/>
        </p:nvSpPr>
        <p:spPr>
          <a:xfrm>
            <a:off x="9231341" y="1496332"/>
            <a:ext cx="2724009" cy="2881710"/>
          </a:xfrm>
          <a:prstGeom prst="rect">
            <a:avLst/>
          </a:prstGeom>
          <a:noFill/>
        </p:spPr>
        <p:txBody>
          <a:bodyPr wrap="square" lIns="180000" tIns="144000" rIns="180000" bIns="18000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Outcome</a:t>
            </a:r>
            <a:endParaRPr kumimoji="0" lang="uk-UA" sz="1200" b="1" i="0" u="none" strike="noStrike" kern="1200" cap="none" spc="0" normalizeH="0" baseline="0" noProof="0">
              <a:ln>
                <a:noFill/>
              </a:ln>
              <a:solidFill>
                <a:srgbClr val="FFFFFF"/>
              </a:solidFill>
              <a:effectLst/>
              <a:uLnTx/>
              <a:uFillTx/>
              <a:latin typeface="Arial"/>
              <a:ea typeface="+mn-ea"/>
              <a:cs typeface="+mn-cs"/>
            </a:endParaRPr>
          </a:p>
          <a:p>
            <a:pPr marL="0" indent="0">
              <a:buNone/>
            </a:pPr>
            <a:r>
              <a:rPr lang="en-US" sz="1200">
                <a:solidFill>
                  <a:schemeClr val="bg1"/>
                </a:solidFill>
              </a:rPr>
              <a:t>UST’s QE Platform validated around </a:t>
            </a:r>
            <a:r>
              <a:rPr lang="en-US" sz="1200" b="1">
                <a:solidFill>
                  <a:schemeClr val="bg1"/>
                </a:solidFill>
              </a:rPr>
              <a:t>40,000 products </a:t>
            </a:r>
            <a:r>
              <a:rPr lang="en-US" sz="1200">
                <a:solidFill>
                  <a:schemeClr val="bg1"/>
                </a:solidFill>
              </a:rPr>
              <a:t>during the initial rollout, detecting the mismatches which was around </a:t>
            </a:r>
            <a:r>
              <a:rPr lang="en-US" sz="1200" b="1">
                <a:solidFill>
                  <a:schemeClr val="bg1"/>
                </a:solidFill>
              </a:rPr>
              <a:t>5% </a:t>
            </a:r>
            <a:r>
              <a:rPr lang="en-US" sz="1200">
                <a:solidFill>
                  <a:schemeClr val="bg1"/>
                </a:solidFill>
              </a:rPr>
              <a:t>in a span of just two weeks. This significantly reduced manual oversight, increased image accuracy, enhanced conversion rates and ultimately improved the customer experience and trust by ensuring the right products were shown with the correct images.</a:t>
            </a:r>
            <a:endParaRPr lang="en-IN" sz="1200">
              <a:solidFill>
                <a:schemeClr val="bg1"/>
              </a:solidFill>
            </a:endParaRPr>
          </a:p>
        </p:txBody>
      </p:sp>
      <p:sp>
        <p:nvSpPr>
          <p:cNvPr id="20" name="Text Placeholder 5">
            <a:extLst>
              <a:ext uri="{FF2B5EF4-FFF2-40B4-BE49-F238E27FC236}">
                <a16:creationId xmlns:a16="http://schemas.microsoft.com/office/drawing/2014/main" id="{FB5D1D3F-9288-449C-8882-168FA6ED2714}"/>
              </a:ext>
            </a:extLst>
          </p:cNvPr>
          <p:cNvSpPr txBox="1">
            <a:spLocks/>
          </p:cNvSpPr>
          <p:nvPr/>
        </p:nvSpPr>
        <p:spPr>
          <a:xfrm>
            <a:off x="6305927" y="1496332"/>
            <a:ext cx="2512186" cy="2881710"/>
          </a:xfrm>
          <a:prstGeom prst="rect">
            <a:avLst/>
          </a:prstGeom>
          <a:noFill/>
        </p:spPr>
        <p:txBody>
          <a:bodyPr lIns="180000" tIns="144000" rIns="180000" bIns="180000">
            <a:spAutoFit/>
          </a:bodyPr>
          <a:lstStyle>
            <a:lvl1pPr marL="182880" indent="-182880" algn="l" defTabSz="914400" rtl="0" eaLnBrk="1" latinLnBrk="0" hangingPunct="1">
              <a:lnSpc>
                <a:spcPct val="100000"/>
              </a:lnSpc>
              <a:spcBef>
                <a:spcPts val="1200"/>
              </a:spcBef>
              <a:buClrTx/>
              <a:buFont typeface="Arial" panose="020B0604020202020204" pitchFamily="34" charset="0"/>
              <a:buChar char="•"/>
              <a:defRPr sz="1800" kern="1200">
                <a:solidFill>
                  <a:schemeClr val="tx1"/>
                </a:solidFill>
                <a:latin typeface="+mn-lt"/>
                <a:ea typeface="+mn-ea"/>
                <a:cs typeface="+mn-cs"/>
              </a:defRPr>
            </a:lvl1pPr>
            <a:lvl2pPr marL="3657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2pPr>
            <a:lvl3pPr marL="5486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3pPr>
            <a:lvl4pPr marL="7315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4pPr>
            <a:lvl5pPr marL="91440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5pPr>
            <a:lvl6pPr marL="109728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6pPr>
            <a:lvl7pPr marL="128016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7pPr>
            <a:lvl8pPr marL="146304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8pPr>
            <a:lvl9pPr marL="1645920" indent="-182880" algn="l" defTabSz="914400" rtl="0" eaLnBrk="1" latinLnBrk="0" hangingPunct="1">
              <a:lnSpc>
                <a:spcPct val="100000"/>
              </a:lnSpc>
              <a:spcBef>
                <a:spcPts val="3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200" b="1" i="0" u="none" strike="noStrike" kern="1200" cap="none" spc="0" normalizeH="0" baseline="0" noProof="0">
                <a:ln>
                  <a:noFill/>
                </a:ln>
                <a:solidFill>
                  <a:srgbClr val="FFFFFF"/>
                </a:solidFill>
                <a:effectLst/>
                <a:uLnTx/>
                <a:uFillTx/>
                <a:latin typeface="Arial"/>
                <a:ea typeface="+mn-ea"/>
                <a:cs typeface="+mn-cs"/>
              </a:rPr>
              <a:t>Solution</a:t>
            </a:r>
          </a:p>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FFFFFF"/>
                </a:solidFill>
                <a:effectLst/>
                <a:uLnTx/>
                <a:uFillTx/>
                <a:latin typeface="Arial"/>
                <a:ea typeface="+mn-ea"/>
                <a:cs typeface="+mn-cs"/>
              </a:rPr>
              <a:t>UST’s QE Platform  with AI-powered image validation, automated the process of validating product images against the correct listings. The solution scanned images to detect mismatches, flagged discrepancies, and automatically logged issues. </a:t>
            </a:r>
            <a:r>
              <a:rPr lang="en-US" sz="1200">
                <a:solidFill>
                  <a:srgbClr val="FFFFFF"/>
                </a:solidFill>
                <a:latin typeface="Arial"/>
              </a:rPr>
              <a:t>A solution scalable to meet product volumes and address issues quickly.</a:t>
            </a:r>
            <a:endParaRPr kumimoji="0" lang="en-IN" sz="1200" b="0" i="0" u="none" strike="noStrike" kern="1200" cap="none" spc="0" normalizeH="0" baseline="0" noProof="0">
              <a:ln>
                <a:noFill/>
              </a:ln>
              <a:solidFill>
                <a:srgbClr val="FFFFFF"/>
              </a:solidFill>
              <a:effectLst/>
              <a:uLnTx/>
              <a:uFillTx/>
              <a:latin typeface="Arial"/>
              <a:ea typeface="+mn-ea"/>
              <a:cs typeface="+mn-cs"/>
            </a:endParaRPr>
          </a:p>
        </p:txBody>
      </p:sp>
      <p:sp>
        <p:nvSpPr>
          <p:cNvPr id="13" name="Slide Number Placeholder 3">
            <a:extLst>
              <a:ext uri="{FF2B5EF4-FFF2-40B4-BE49-F238E27FC236}">
                <a16:creationId xmlns:a16="http://schemas.microsoft.com/office/drawing/2014/main" id="{EE60D002-8198-C64D-9062-E0E48589ADFF}"/>
              </a:ext>
            </a:extLst>
          </p:cNvPr>
          <p:cNvSpPr txBox="1">
            <a:spLocks/>
          </p:cNvSpPr>
          <p:nvPr/>
        </p:nvSpPr>
        <p:spPr>
          <a:xfrm>
            <a:off x="11503152" y="6400800"/>
            <a:ext cx="320040" cy="182880"/>
          </a:xfrm>
          <a:prstGeom prst="rect">
            <a:avLst/>
          </a:prstGeom>
        </p:spPr>
        <p:txBody>
          <a:bodyPr vert="horz" wrap="none" lIns="0" tIns="0" rIns="0" bIns="0" rtlCol="0" anchor="b" anchorCtr="0"/>
          <a:lstStyle>
            <a:defPPr>
              <a:defRPr lang="en-US"/>
            </a:defPPr>
            <a:lvl1pPr marL="0" algn="r" defTabSz="914400" rtl="0" eaLnBrk="1" latinLnBrk="0" hangingPunct="1">
              <a:defRPr sz="800" b="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8DE5F1-E0F9-4CCA-92B7-7A6FC4DFEE14}" type="slidenum">
              <a:rPr kumimoji="0" lang="en-US" sz="800" b="0" i="0" u="none" strike="noStrike" kern="1200" cap="none" spc="0" normalizeH="0" baseline="0" noProof="0" smtClean="0">
                <a:ln>
                  <a:noFill/>
                </a:ln>
                <a:solidFill>
                  <a:srgbClr val="231F20"/>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105</a:t>
            </a:fld>
            <a:endParaRPr kumimoji="0" lang="en-US" sz="800" b="0" i="0" u="none" strike="noStrike" kern="1200" cap="none" spc="0" normalizeH="0" baseline="0" noProof="0">
              <a:ln>
                <a:noFill/>
              </a:ln>
              <a:solidFill>
                <a:srgbClr val="231F20"/>
              </a:solidFill>
              <a:effectLst/>
              <a:uLnTx/>
              <a:uFillTx/>
              <a:latin typeface="Arial"/>
              <a:ea typeface="+mn-ea"/>
              <a:cs typeface="+mn-cs"/>
            </a:endParaRPr>
          </a:p>
        </p:txBody>
      </p:sp>
    </p:spTree>
    <p:extLst>
      <p:ext uri="{BB962C8B-B14F-4D97-AF65-F5344CB8AC3E}">
        <p14:creationId xmlns:p14="http://schemas.microsoft.com/office/powerpoint/2010/main" val="1156470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B6E96-E26D-0624-99FD-CD8C0E550F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FBD560-07C6-4DB0-BEA7-DC3D279C9A9B}"/>
              </a:ext>
            </a:extLst>
          </p:cNvPr>
          <p:cNvSpPr>
            <a:spLocks noGrp="1"/>
          </p:cNvSpPr>
          <p:nvPr>
            <p:ph type="title"/>
          </p:nvPr>
        </p:nvSpPr>
        <p:spPr/>
        <p:txBody>
          <a:bodyPr/>
          <a:lstStyle/>
          <a:p>
            <a:r>
              <a:rPr lang="en-GB" b="1" dirty="0"/>
              <a:t>Activity: Have you used them before? (5-10 min) </a:t>
            </a:r>
          </a:p>
        </p:txBody>
      </p:sp>
      <p:sp>
        <p:nvSpPr>
          <p:cNvPr id="3" name="Content Placeholder 2">
            <a:extLst>
              <a:ext uri="{FF2B5EF4-FFF2-40B4-BE49-F238E27FC236}">
                <a16:creationId xmlns:a16="http://schemas.microsoft.com/office/drawing/2014/main" id="{10DA31A5-4319-8C61-C484-3FEC0FE5A768}"/>
              </a:ext>
            </a:extLst>
          </p:cNvPr>
          <p:cNvSpPr>
            <a:spLocks noGrp="1"/>
          </p:cNvSpPr>
          <p:nvPr>
            <p:ph idx="1"/>
          </p:nvPr>
        </p:nvSpPr>
        <p:spPr/>
        <p:txBody>
          <a:bodyPr/>
          <a:lstStyle/>
          <a:p>
            <a:pPr marL="0" indent="0">
              <a:buNone/>
            </a:pPr>
            <a:r>
              <a:rPr lang="en-US" dirty="0"/>
              <a:t>Reflect on the event and platforms you have seen. </a:t>
            </a:r>
          </a:p>
          <a:p>
            <a:pPr marL="0" indent="0">
              <a:buNone/>
            </a:pPr>
            <a:r>
              <a:rPr lang="en-US" dirty="0"/>
              <a:t>How do you plan to use them in your field/industry? </a:t>
            </a:r>
          </a:p>
          <a:p>
            <a:pPr marL="0" indent="0">
              <a:buNone/>
            </a:pPr>
            <a:r>
              <a:rPr lang="en-US" dirty="0"/>
              <a:t>What business impact will you look to make in the future?</a:t>
            </a:r>
          </a:p>
          <a:p>
            <a:pPr marL="0" indent="0">
              <a:buNone/>
            </a:pPr>
            <a:endParaRPr lang="en-US" dirty="0"/>
          </a:p>
          <a:p>
            <a:pPr marL="0" indent="0">
              <a:buNone/>
            </a:pPr>
            <a:r>
              <a:rPr lang="en-US" dirty="0"/>
              <a:t>Please share some comments on the Padlet link.  </a:t>
            </a:r>
          </a:p>
          <a:p>
            <a:pPr marL="0" indent="0">
              <a:buNone/>
            </a:pPr>
            <a:endParaRPr lang="en-US" dirty="0"/>
          </a:p>
          <a:p>
            <a:pPr marL="0" indent="0">
              <a:buNone/>
            </a:pPr>
            <a:endParaRPr lang="en-US" dirty="0"/>
          </a:p>
          <a:p>
            <a:pPr marL="0" indent="0">
              <a:buNone/>
            </a:pPr>
            <a:endParaRPr lang="en-US" dirty="0"/>
          </a:p>
          <a:p>
            <a:endParaRPr lang="en-GB" dirty="0"/>
          </a:p>
        </p:txBody>
      </p:sp>
      <p:sp>
        <p:nvSpPr>
          <p:cNvPr id="4" name="Slide Number Placeholder 3">
            <a:extLst>
              <a:ext uri="{FF2B5EF4-FFF2-40B4-BE49-F238E27FC236}">
                <a16:creationId xmlns:a16="http://schemas.microsoft.com/office/drawing/2014/main" id="{ECF4F5F9-82E2-1867-A1A9-4C8B7C2E6112}"/>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106</a:t>
            </a:fld>
            <a:endParaRPr lang="en-GB"/>
          </a:p>
        </p:txBody>
      </p:sp>
      <p:grpSp>
        <p:nvGrpSpPr>
          <p:cNvPr id="5" name="Group 4">
            <a:extLst>
              <a:ext uri="{FF2B5EF4-FFF2-40B4-BE49-F238E27FC236}">
                <a16:creationId xmlns:a16="http://schemas.microsoft.com/office/drawing/2014/main" id="{D7994BE8-5BC9-8FA3-8958-03E6A8C78A08}"/>
              </a:ext>
            </a:extLst>
          </p:cNvPr>
          <p:cNvGrpSpPr/>
          <p:nvPr/>
        </p:nvGrpSpPr>
        <p:grpSpPr>
          <a:xfrm>
            <a:off x="7484587" y="2440929"/>
            <a:ext cx="3047999" cy="3289298"/>
            <a:chOff x="8483009" y="3171090"/>
            <a:chExt cx="3047999" cy="3289298"/>
          </a:xfrm>
        </p:grpSpPr>
        <p:pic>
          <p:nvPicPr>
            <p:cNvPr id="6" name="Picture 5" descr="A qr code with a paper crane&#10;&#10;AI-generated content may be incorrect.">
              <a:extLst>
                <a:ext uri="{FF2B5EF4-FFF2-40B4-BE49-F238E27FC236}">
                  <a16:creationId xmlns:a16="http://schemas.microsoft.com/office/drawing/2014/main" id="{94293B87-EB5B-EDD6-FB0C-9E6AFF96C7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009" y="3171090"/>
              <a:ext cx="3047999" cy="3047999"/>
            </a:xfrm>
            <a:prstGeom prst="rect">
              <a:avLst/>
            </a:prstGeom>
          </p:spPr>
        </p:pic>
        <p:sp>
          <p:nvSpPr>
            <p:cNvPr id="7" name="TextBox 6">
              <a:extLst>
                <a:ext uri="{FF2B5EF4-FFF2-40B4-BE49-F238E27FC236}">
                  <a16:creationId xmlns:a16="http://schemas.microsoft.com/office/drawing/2014/main" id="{C127AA6F-7B82-CC7E-57A6-CE6DBA6E69F9}"/>
                </a:ext>
              </a:extLst>
            </p:cNvPr>
            <p:cNvSpPr txBox="1"/>
            <p:nvPr/>
          </p:nvSpPr>
          <p:spPr>
            <a:xfrm>
              <a:off x="8483009" y="6091056"/>
              <a:ext cx="256540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bit.ly/discussionboard1</a:t>
              </a:r>
            </a:p>
          </p:txBody>
        </p:sp>
      </p:grpSp>
    </p:spTree>
    <p:extLst>
      <p:ext uri="{BB962C8B-B14F-4D97-AF65-F5344CB8AC3E}">
        <p14:creationId xmlns:p14="http://schemas.microsoft.com/office/powerpoint/2010/main" val="3440510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A3EAF9-9680-4B50-F9ED-1D58BEED6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BC6041-59F6-E48A-03AF-AFCEDC8391B0}"/>
              </a:ext>
            </a:extLst>
          </p:cNvPr>
          <p:cNvSpPr>
            <a:spLocks noGrp="1"/>
          </p:cNvSpPr>
          <p:nvPr>
            <p:ph type="title"/>
          </p:nvPr>
        </p:nvSpPr>
        <p:spPr>
          <a:xfrm>
            <a:off x="365760" y="1737360"/>
            <a:ext cx="8503920" cy="2103120"/>
          </a:xfrm>
        </p:spPr>
        <p:txBody>
          <a:bodyPr anchor="b">
            <a:normAutofit/>
          </a:bodyPr>
          <a:lstStyle/>
          <a:p>
            <a:r>
              <a:rPr lang="en-GB" dirty="0"/>
              <a:t>Thank you</a:t>
            </a:r>
          </a:p>
        </p:txBody>
      </p:sp>
      <p:sp>
        <p:nvSpPr>
          <p:cNvPr id="3" name="Content Placeholder 2">
            <a:extLst>
              <a:ext uri="{FF2B5EF4-FFF2-40B4-BE49-F238E27FC236}">
                <a16:creationId xmlns:a16="http://schemas.microsoft.com/office/drawing/2014/main" id="{9575AC50-D175-E352-9915-88F63FEFEF9C}"/>
              </a:ext>
            </a:extLst>
          </p:cNvPr>
          <p:cNvSpPr>
            <a:spLocks noGrp="1"/>
          </p:cNvSpPr>
          <p:nvPr>
            <p:ph type="body" sz="quarter" idx="13"/>
          </p:nvPr>
        </p:nvSpPr>
        <p:spPr>
          <a:xfrm>
            <a:off x="5094171" y="1705476"/>
            <a:ext cx="5692140" cy="382095"/>
          </a:xfrm>
        </p:spPr>
        <p:txBody>
          <a:bodyPr>
            <a:normAutofit/>
          </a:bodyPr>
          <a:lstStyle/>
          <a:p>
            <a:pPr marL="0" indent="0">
              <a:buNone/>
            </a:pPr>
            <a:r>
              <a:rPr lang="en-GB" dirty="0"/>
              <a:t>QR Code for Feedback Survey </a:t>
            </a:r>
          </a:p>
        </p:txBody>
      </p:sp>
      <p:sp>
        <p:nvSpPr>
          <p:cNvPr id="4" name="Slide Number Placeholder 3" hidden="1">
            <a:extLst>
              <a:ext uri="{FF2B5EF4-FFF2-40B4-BE49-F238E27FC236}">
                <a16:creationId xmlns:a16="http://schemas.microsoft.com/office/drawing/2014/main" id="{2AAE093C-B4E0-E0C3-B7ED-E56FA43BD996}"/>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7033282B-12B2-4465-8C95-4D36CB085F03}" type="slidenum">
              <a:rPr lang="en-GB" smtClean="0"/>
              <a:pPr>
                <a:spcAft>
                  <a:spcPts val="600"/>
                </a:spcAft>
              </a:pPr>
              <a:t>107</a:t>
            </a:fld>
            <a:endParaRPr lang="en-GB"/>
          </a:p>
        </p:txBody>
      </p:sp>
      <p:pic>
        <p:nvPicPr>
          <p:cNvPr id="6" name="Picture 5">
            <a:extLst>
              <a:ext uri="{FF2B5EF4-FFF2-40B4-BE49-F238E27FC236}">
                <a16:creationId xmlns:a16="http://schemas.microsoft.com/office/drawing/2014/main" id="{C5764880-CF85-C7A4-235B-D8A0C9D955F0}"/>
              </a:ext>
            </a:extLst>
          </p:cNvPr>
          <p:cNvPicPr>
            <a:picLocks noChangeAspect="1"/>
          </p:cNvPicPr>
          <p:nvPr/>
        </p:nvPicPr>
        <p:blipFill>
          <a:blip r:embed="rId4"/>
          <a:stretch>
            <a:fillRect/>
          </a:stretch>
        </p:blipFill>
        <p:spPr>
          <a:xfrm>
            <a:off x="5094171" y="2156754"/>
            <a:ext cx="2920197" cy="2926587"/>
          </a:xfrm>
          <a:prstGeom prst="rect">
            <a:avLst/>
          </a:prstGeom>
        </p:spPr>
      </p:pic>
      <p:sp>
        <p:nvSpPr>
          <p:cNvPr id="8" name="TextBox 7">
            <a:extLst>
              <a:ext uri="{FF2B5EF4-FFF2-40B4-BE49-F238E27FC236}">
                <a16:creationId xmlns:a16="http://schemas.microsoft.com/office/drawing/2014/main" id="{B90C4A57-83A3-3147-2830-69F38F5F914F}"/>
              </a:ext>
            </a:extLst>
          </p:cNvPr>
          <p:cNvSpPr txBox="1"/>
          <p:nvPr/>
        </p:nvSpPr>
        <p:spPr>
          <a:xfrm>
            <a:off x="5020176" y="5152524"/>
            <a:ext cx="3161298" cy="369332"/>
          </a:xfrm>
          <a:prstGeom prst="rect">
            <a:avLst/>
          </a:prstGeom>
          <a:noFill/>
        </p:spPr>
        <p:txBody>
          <a:bodyPr wrap="square">
            <a:spAutoFit/>
          </a:bodyPr>
          <a:lstStyle/>
          <a:p>
            <a:r>
              <a:rPr lang="en-GB" dirty="0"/>
              <a:t>https://bit.ly/3XYO19K</a:t>
            </a:r>
          </a:p>
        </p:txBody>
      </p:sp>
    </p:spTree>
    <p:extLst>
      <p:ext uri="{BB962C8B-B14F-4D97-AF65-F5344CB8AC3E}">
        <p14:creationId xmlns:p14="http://schemas.microsoft.com/office/powerpoint/2010/main" val="30257561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2C44ACE-6F70-B34A-A81A-344E2207C657}"/>
              </a:ext>
            </a:extLst>
          </p:cNvPr>
          <p:cNvSpPr>
            <a:spLocks noGrp="1"/>
          </p:cNvSpPr>
          <p:nvPr>
            <p:ph type="body" sz="quarter" idx="13"/>
          </p:nvPr>
        </p:nvSpPr>
        <p:spPr/>
        <p:txBody>
          <a:bodyPr/>
          <a:lstStyle/>
          <a:p>
            <a:endParaRPr lang="en-US" dirty="0"/>
          </a:p>
        </p:txBody>
      </p:sp>
    </p:spTree>
    <p:extLst>
      <p:ext uri="{BB962C8B-B14F-4D97-AF65-F5344CB8AC3E}">
        <p14:creationId xmlns:p14="http://schemas.microsoft.com/office/powerpoint/2010/main" val="386110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185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FBA72D6-6F22-14A5-AED7-3C4A50AD8D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FFAC9E-C9B1-91D2-12B7-A18670BD63A7}"/>
              </a:ext>
            </a:extLst>
          </p:cNvPr>
          <p:cNvSpPr>
            <a:spLocks noGrp="1"/>
          </p:cNvSpPr>
          <p:nvPr>
            <p:ph type="title"/>
          </p:nvPr>
        </p:nvSpPr>
        <p:spPr>
          <a:xfrm>
            <a:off x="425916" y="160073"/>
            <a:ext cx="10841657" cy="820474"/>
          </a:xfrm>
        </p:spPr>
        <p:txBody>
          <a:bodyPr/>
          <a:lstStyle/>
          <a:p>
            <a:r>
              <a:rPr lang="en-US" sz="4400" dirty="0"/>
              <a:t>AI in Software Testing and QA</a:t>
            </a:r>
            <a:endParaRPr lang="en-GB" sz="4400" dirty="0"/>
          </a:p>
        </p:txBody>
      </p:sp>
      <p:pic>
        <p:nvPicPr>
          <p:cNvPr id="4" name="Picture 3">
            <a:extLst>
              <a:ext uri="{FF2B5EF4-FFF2-40B4-BE49-F238E27FC236}">
                <a16:creationId xmlns:a16="http://schemas.microsoft.com/office/drawing/2014/main" id="{B083795E-816C-6A9F-A5D6-EC1B925D61CB}"/>
              </a:ext>
            </a:extLst>
          </p:cNvPr>
          <p:cNvPicPr>
            <a:picLocks noChangeAspect="1"/>
          </p:cNvPicPr>
          <p:nvPr/>
        </p:nvPicPr>
        <p:blipFill>
          <a:blip r:embed="rId3"/>
          <a:stretch>
            <a:fillRect/>
          </a:stretch>
        </p:blipFill>
        <p:spPr>
          <a:xfrm>
            <a:off x="425916" y="1302551"/>
            <a:ext cx="6731342" cy="4724197"/>
          </a:xfrm>
          <a:prstGeom prst="rect">
            <a:avLst/>
          </a:prstGeom>
        </p:spPr>
      </p:pic>
      <p:pic>
        <p:nvPicPr>
          <p:cNvPr id="5" name="Picture 4">
            <a:extLst>
              <a:ext uri="{FF2B5EF4-FFF2-40B4-BE49-F238E27FC236}">
                <a16:creationId xmlns:a16="http://schemas.microsoft.com/office/drawing/2014/main" id="{0763B93F-118D-C251-C4AB-6CDC4C6CE6A7}"/>
              </a:ext>
            </a:extLst>
          </p:cNvPr>
          <p:cNvPicPr>
            <a:picLocks noChangeAspect="1"/>
          </p:cNvPicPr>
          <p:nvPr/>
        </p:nvPicPr>
        <p:blipFill>
          <a:blip r:embed="rId4"/>
          <a:stretch>
            <a:fillRect/>
          </a:stretch>
        </p:blipFill>
        <p:spPr>
          <a:xfrm>
            <a:off x="7398418" y="1273091"/>
            <a:ext cx="4472899" cy="4783116"/>
          </a:xfrm>
          <a:prstGeom prst="rect">
            <a:avLst/>
          </a:prstGeom>
        </p:spPr>
      </p:pic>
    </p:spTree>
    <p:extLst>
      <p:ext uri="{BB962C8B-B14F-4D97-AF65-F5344CB8AC3E}">
        <p14:creationId xmlns:p14="http://schemas.microsoft.com/office/powerpoint/2010/main" val="336903926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D0BA211-68A0-48D6-9E7F-4E1EB4D3136F}"/>
              </a:ext>
            </a:extLst>
          </p:cNvPr>
          <p:cNvSpPr>
            <a:spLocks noGrp="1"/>
          </p:cNvSpPr>
          <p:nvPr>
            <p:ph type="body" sz="quarter" idx="10"/>
          </p:nvPr>
        </p:nvSpPr>
        <p:spPr/>
        <p:txBody>
          <a:bodyPr/>
          <a:lstStyle/>
          <a:p>
            <a:br>
              <a:rPr lang="en-IN" dirty="0"/>
            </a:br>
            <a:r>
              <a:rPr lang="en-IN" dirty="0"/>
              <a:t>Mahadesha Subramanyam</a:t>
            </a:r>
          </a:p>
          <a:p>
            <a:r>
              <a:rPr lang="en-IN" dirty="0"/>
              <a:t>Shajahan </a:t>
            </a:r>
            <a:r>
              <a:rPr lang="en-IN" dirty="0" err="1"/>
              <a:t>Puzhakkal</a:t>
            </a:r>
            <a:r>
              <a:rPr lang="en-IN" dirty="0"/>
              <a:t> </a:t>
            </a:r>
            <a:r>
              <a:rPr lang="en-IN" dirty="0" err="1"/>
              <a:t>Pulikkal</a:t>
            </a:r>
            <a:endParaRPr lang="en-IN" dirty="0"/>
          </a:p>
          <a:p>
            <a:r>
              <a:rPr lang="en-GB" i="0" dirty="0">
                <a:effectLst/>
                <a:latin typeface="+mj-lt"/>
              </a:rPr>
              <a:t>Kailas Sivasankaran</a:t>
            </a:r>
          </a:p>
          <a:p>
            <a:r>
              <a:rPr lang="en-GB" i="0" dirty="0">
                <a:effectLst/>
                <a:latin typeface="+mj-lt"/>
              </a:rPr>
              <a:t>Daniel Gonzalez Gustov</a:t>
            </a:r>
          </a:p>
          <a:p>
            <a:r>
              <a:rPr lang="en-IN" dirty="0"/>
              <a:t>Dr Yashar Baradaranshokouhi (Yash.B@leedsTrinity.ac.uk)</a:t>
            </a:r>
          </a:p>
          <a:p>
            <a:endParaRPr lang="en-IN" dirty="0"/>
          </a:p>
        </p:txBody>
      </p:sp>
    </p:spTree>
    <p:extLst>
      <p:ext uri="{BB962C8B-B14F-4D97-AF65-F5344CB8AC3E}">
        <p14:creationId xmlns:p14="http://schemas.microsoft.com/office/powerpoint/2010/main" val="1351620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8E35A7EA-F9C2-9329-33B5-91FA67608F82}"/>
                  </a:ext>
                </a:extLst>
              </p:cNvPr>
              <p:cNvGraphicFramePr>
                <a:graphicFrameLocks noChangeAspect="1"/>
              </p:cNvGraphicFramePr>
              <p:nvPr>
                <p:extLst>
                  <p:ext uri="{D42A27DB-BD31-4B8C-83A1-F6EECF244321}">
                    <p14:modId xmlns:p14="http://schemas.microsoft.com/office/powerpoint/2010/main" val="209594385"/>
                  </p:ext>
                </p:extLst>
              </p:nvPr>
            </p:nvGraphicFramePr>
            <p:xfrm>
              <a:off x="598516" y="384118"/>
              <a:ext cx="3048000" cy="1714500"/>
            </p:xfrm>
            <a:graphic>
              <a:graphicData uri="http://schemas.microsoft.com/office/powerpoint/2016/slidezoom">
                <pslz:sldZm>
                  <pslz:sldZmObj sldId="2147480860" cId="2923116863">
                    <pslz:zmPr id="{8E7DFC14-26B9-416D-A62A-24AE8DE25F91}"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5" name="Slide Zoom 4">
                <a:hlinkClick r:id="rId3" action="ppaction://hlinksldjump"/>
                <a:extLst>
                  <a:ext uri="{FF2B5EF4-FFF2-40B4-BE49-F238E27FC236}">
                    <a16:creationId xmlns:a16="http://schemas.microsoft.com/office/drawing/2014/main" id="{8E35A7EA-F9C2-9329-33B5-91FA67608F82}"/>
                  </a:ext>
                </a:extLst>
              </p:cNvPr>
              <p:cNvPicPr>
                <a:picLocks noGrp="1" noRot="1" noChangeAspect="1" noMove="1" noResize="1" noEditPoints="1" noAdjustHandles="1" noChangeArrowheads="1" noChangeShapeType="1"/>
              </p:cNvPicPr>
              <p:nvPr/>
            </p:nvPicPr>
            <p:blipFill>
              <a:blip r:embed="rId2"/>
              <a:stretch>
                <a:fillRect/>
              </a:stretch>
            </p:blipFill>
            <p:spPr>
              <a:xfrm>
                <a:off x="598516" y="384118"/>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230EF22E-5C90-2616-B4A7-363AA03E62FC}"/>
                  </a:ext>
                </a:extLst>
              </p:cNvPr>
              <p:cNvGraphicFramePr>
                <a:graphicFrameLocks noChangeAspect="1"/>
              </p:cNvGraphicFramePr>
              <p:nvPr>
                <p:extLst>
                  <p:ext uri="{D42A27DB-BD31-4B8C-83A1-F6EECF244321}">
                    <p14:modId xmlns:p14="http://schemas.microsoft.com/office/powerpoint/2010/main" val="4253262613"/>
                  </p:ext>
                </p:extLst>
              </p:nvPr>
            </p:nvGraphicFramePr>
            <p:xfrm>
              <a:off x="8631382" y="384118"/>
              <a:ext cx="3048000" cy="1714500"/>
            </p:xfrm>
            <a:graphic>
              <a:graphicData uri="http://schemas.microsoft.com/office/powerpoint/2016/slidezoom">
                <pslz:sldZm>
                  <pslz:sldZmObj sldId="2147480861" cId="2692624077">
                    <pslz:zmPr id="{13186E11-25F6-4C61-B67A-8C73DAED2732}"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230EF22E-5C90-2616-B4A7-363AA03E62FC}"/>
                  </a:ext>
                </a:extLst>
              </p:cNvPr>
              <p:cNvPicPr>
                <a:picLocks noGrp="1" noRot="1" noChangeAspect="1" noMove="1" noResize="1" noEditPoints="1" noAdjustHandles="1" noChangeArrowheads="1" noChangeShapeType="1"/>
              </p:cNvPicPr>
              <p:nvPr/>
            </p:nvPicPr>
            <p:blipFill>
              <a:blip r:embed="rId4"/>
              <a:stretch>
                <a:fillRect/>
              </a:stretch>
            </p:blipFill>
            <p:spPr>
              <a:xfrm>
                <a:off x="8631382" y="384118"/>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3A6E77C3-4FD5-C391-2288-5C129134F3D2}"/>
                  </a:ext>
                </a:extLst>
              </p:cNvPr>
              <p:cNvGraphicFramePr>
                <a:graphicFrameLocks noChangeAspect="1"/>
              </p:cNvGraphicFramePr>
              <p:nvPr>
                <p:extLst>
                  <p:ext uri="{D42A27DB-BD31-4B8C-83A1-F6EECF244321}">
                    <p14:modId xmlns:p14="http://schemas.microsoft.com/office/powerpoint/2010/main" val="4153284695"/>
                  </p:ext>
                </p:extLst>
              </p:nvPr>
            </p:nvGraphicFramePr>
            <p:xfrm>
              <a:off x="8631382" y="2509406"/>
              <a:ext cx="3048000" cy="1714500"/>
            </p:xfrm>
            <a:graphic>
              <a:graphicData uri="http://schemas.microsoft.com/office/powerpoint/2016/slidezoom">
                <pslz:sldZm>
                  <pslz:sldZmObj sldId="2147480862" cId="2737584729">
                    <pslz:zmPr id="{CF6B6F1A-BC52-4C3F-B7D9-2319BD60168F}"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id="{3A6E77C3-4FD5-C391-2288-5C129134F3D2}"/>
                  </a:ext>
                </a:extLst>
              </p:cNvPr>
              <p:cNvPicPr>
                <a:picLocks noGrp="1" noRot="1" noChangeAspect="1" noMove="1" noResize="1" noEditPoints="1" noAdjustHandles="1" noChangeArrowheads="1" noChangeShapeType="1"/>
              </p:cNvPicPr>
              <p:nvPr/>
            </p:nvPicPr>
            <p:blipFill>
              <a:blip r:embed="rId6"/>
              <a:stretch>
                <a:fillRect/>
              </a:stretch>
            </p:blipFill>
            <p:spPr>
              <a:xfrm>
                <a:off x="8631382" y="2509406"/>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6E09BCC5-4BAB-60A6-4ABB-38755A40992E}"/>
                  </a:ext>
                </a:extLst>
              </p:cNvPr>
              <p:cNvGraphicFramePr>
                <a:graphicFrameLocks noChangeAspect="1"/>
              </p:cNvGraphicFramePr>
              <p:nvPr>
                <p:extLst>
                  <p:ext uri="{D42A27DB-BD31-4B8C-83A1-F6EECF244321}">
                    <p14:modId xmlns:p14="http://schemas.microsoft.com/office/powerpoint/2010/main" val="792025157"/>
                  </p:ext>
                </p:extLst>
              </p:nvPr>
            </p:nvGraphicFramePr>
            <p:xfrm>
              <a:off x="598516" y="2509406"/>
              <a:ext cx="3048000" cy="1714500"/>
            </p:xfrm>
            <a:graphic>
              <a:graphicData uri="http://schemas.microsoft.com/office/powerpoint/2016/slidezoom">
                <pslz:sldZm>
                  <pslz:sldZmObj sldId="2147480863" cId="4040251804">
                    <pslz:zmPr id="{F1F33998-9E26-4FF7-B4DE-1805BDAF711C}"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1" name="Slide Zoom 10">
                <a:hlinkClick r:id="rId9" action="ppaction://hlinksldjump"/>
                <a:extLst>
                  <a:ext uri="{FF2B5EF4-FFF2-40B4-BE49-F238E27FC236}">
                    <a16:creationId xmlns:a16="http://schemas.microsoft.com/office/drawing/2014/main" id="{6E09BCC5-4BAB-60A6-4ABB-38755A40992E}"/>
                  </a:ext>
                </a:extLst>
              </p:cNvPr>
              <p:cNvPicPr>
                <a:picLocks noGrp="1" noRot="1" noChangeAspect="1" noMove="1" noResize="1" noEditPoints="1" noAdjustHandles="1" noChangeArrowheads="1" noChangeShapeType="1"/>
              </p:cNvPicPr>
              <p:nvPr/>
            </p:nvPicPr>
            <p:blipFill>
              <a:blip r:embed="rId8"/>
              <a:stretch>
                <a:fillRect/>
              </a:stretch>
            </p:blipFill>
            <p:spPr>
              <a:xfrm>
                <a:off x="598516" y="2509406"/>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0C252400-1EC6-DA08-2B45-755F2946F457}"/>
                  </a:ext>
                </a:extLst>
              </p:cNvPr>
              <p:cNvGraphicFramePr>
                <a:graphicFrameLocks noChangeAspect="1"/>
              </p:cNvGraphicFramePr>
              <p:nvPr>
                <p:extLst>
                  <p:ext uri="{D42A27DB-BD31-4B8C-83A1-F6EECF244321}">
                    <p14:modId xmlns:p14="http://schemas.microsoft.com/office/powerpoint/2010/main" val="2793353876"/>
                  </p:ext>
                </p:extLst>
              </p:nvPr>
            </p:nvGraphicFramePr>
            <p:xfrm>
              <a:off x="2299855" y="4634694"/>
              <a:ext cx="3048000" cy="1714500"/>
            </p:xfrm>
            <a:graphic>
              <a:graphicData uri="http://schemas.microsoft.com/office/powerpoint/2016/slidezoom">
                <pslz:sldZm>
                  <pslz:sldZmObj sldId="2147480864" cId="85565973">
                    <pslz:zmPr id="{3BD6B13D-76F5-4A09-B217-AE1538FBF5BA}"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3" name="Slide Zoom 12">
                <a:hlinkClick r:id="rId11" action="ppaction://hlinksldjump"/>
                <a:extLst>
                  <a:ext uri="{FF2B5EF4-FFF2-40B4-BE49-F238E27FC236}">
                    <a16:creationId xmlns:a16="http://schemas.microsoft.com/office/drawing/2014/main" id="{0C252400-1EC6-DA08-2B45-755F2946F457}"/>
                  </a:ext>
                </a:extLst>
              </p:cNvPr>
              <p:cNvPicPr>
                <a:picLocks noGrp="1" noRot="1" noChangeAspect="1" noMove="1" noResize="1" noEditPoints="1" noAdjustHandles="1" noChangeArrowheads="1" noChangeShapeType="1"/>
              </p:cNvPicPr>
              <p:nvPr/>
            </p:nvPicPr>
            <p:blipFill>
              <a:blip r:embed="rId10"/>
              <a:stretch>
                <a:fillRect/>
              </a:stretch>
            </p:blipFill>
            <p:spPr>
              <a:xfrm>
                <a:off x="2299855" y="4634694"/>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5" name="Slide Zoom 14">
                <a:extLst>
                  <a:ext uri="{FF2B5EF4-FFF2-40B4-BE49-F238E27FC236}">
                    <a16:creationId xmlns:a16="http://schemas.microsoft.com/office/drawing/2014/main" id="{51E746E3-B9A7-515C-4A26-0225150DDEBF}"/>
                  </a:ext>
                </a:extLst>
              </p:cNvPr>
              <p:cNvGraphicFramePr>
                <a:graphicFrameLocks noChangeAspect="1"/>
              </p:cNvGraphicFramePr>
              <p:nvPr>
                <p:extLst>
                  <p:ext uri="{D42A27DB-BD31-4B8C-83A1-F6EECF244321}">
                    <p14:modId xmlns:p14="http://schemas.microsoft.com/office/powerpoint/2010/main" val="801313187"/>
                  </p:ext>
                </p:extLst>
              </p:nvPr>
            </p:nvGraphicFramePr>
            <p:xfrm>
              <a:off x="6334298" y="4634694"/>
              <a:ext cx="3048000" cy="1714500"/>
            </p:xfrm>
            <a:graphic>
              <a:graphicData uri="http://schemas.microsoft.com/office/powerpoint/2016/slidezoom">
                <pslz:sldZm>
                  <pslz:sldZmObj sldId="2147480865" cId="1791817312">
                    <pslz:zmPr id="{57B78C6B-9D72-44B6-ACF4-FDB060BA975E}" transitionDur="1000">
                      <p166:blipFill xmlns:p166="http://schemas.microsoft.com/office/powerpoint/2016/6/main">
                        <a:blip r:embed="rId1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5" name="Slide Zoom 14">
                <a:hlinkClick r:id="rId13" action="ppaction://hlinksldjump"/>
                <a:extLst>
                  <a:ext uri="{FF2B5EF4-FFF2-40B4-BE49-F238E27FC236}">
                    <a16:creationId xmlns:a16="http://schemas.microsoft.com/office/drawing/2014/main" id="{51E746E3-B9A7-515C-4A26-0225150DDEBF}"/>
                  </a:ext>
                </a:extLst>
              </p:cNvPr>
              <p:cNvPicPr>
                <a:picLocks noGrp="1" noRot="1" noChangeAspect="1" noMove="1" noResize="1" noEditPoints="1" noAdjustHandles="1" noChangeArrowheads="1" noChangeShapeType="1"/>
              </p:cNvPicPr>
              <p:nvPr/>
            </p:nvPicPr>
            <p:blipFill>
              <a:blip r:embed="rId12"/>
              <a:stretch>
                <a:fillRect/>
              </a:stretch>
            </p:blipFill>
            <p:spPr>
              <a:xfrm>
                <a:off x="6334298" y="4634694"/>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65957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graph of blue and grey bars&#10;&#10;AI-generated content may be incorrect.">
            <a:extLst>
              <a:ext uri="{FF2B5EF4-FFF2-40B4-BE49-F238E27FC236}">
                <a16:creationId xmlns:a16="http://schemas.microsoft.com/office/drawing/2014/main" id="{5FF523EB-29BF-B316-6FA5-665E84A689F6}"/>
              </a:ext>
            </a:extLst>
          </p:cNvPr>
          <p:cNvPicPr>
            <a:picLocks noChangeAspect="1"/>
          </p:cNvPicPr>
          <p:nvPr/>
        </p:nvPicPr>
        <p:blipFill>
          <a:blip r:embed="rId3"/>
          <a:stretch>
            <a:fillRect/>
          </a:stretch>
        </p:blipFill>
        <p:spPr>
          <a:xfrm>
            <a:off x="1266348" y="0"/>
            <a:ext cx="8547184" cy="6350558"/>
          </a:xfrm>
          <a:prstGeom prst="rect">
            <a:avLst/>
          </a:prstGeom>
        </p:spPr>
      </p:pic>
    </p:spTree>
    <p:extLst>
      <p:ext uri="{BB962C8B-B14F-4D97-AF65-F5344CB8AC3E}">
        <p14:creationId xmlns:p14="http://schemas.microsoft.com/office/powerpoint/2010/main" val="2923116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graph of blue rectangular bars&#10;&#10;AI-generated content may be incorrect.">
            <a:extLst>
              <a:ext uri="{FF2B5EF4-FFF2-40B4-BE49-F238E27FC236}">
                <a16:creationId xmlns:a16="http://schemas.microsoft.com/office/drawing/2014/main" id="{D9B8B676-DB63-CC09-7310-43342EE00CA2}"/>
              </a:ext>
            </a:extLst>
          </p:cNvPr>
          <p:cNvPicPr>
            <a:picLocks noChangeAspect="1"/>
          </p:cNvPicPr>
          <p:nvPr/>
        </p:nvPicPr>
        <p:blipFill>
          <a:blip r:embed="rId3"/>
          <a:stretch>
            <a:fillRect/>
          </a:stretch>
        </p:blipFill>
        <p:spPr>
          <a:xfrm>
            <a:off x="1613928" y="74814"/>
            <a:ext cx="8544223" cy="6348358"/>
          </a:xfrm>
          <a:prstGeom prst="rect">
            <a:avLst/>
          </a:prstGeom>
        </p:spPr>
      </p:pic>
    </p:spTree>
    <p:extLst>
      <p:ext uri="{BB962C8B-B14F-4D97-AF65-F5344CB8AC3E}">
        <p14:creationId xmlns:p14="http://schemas.microsoft.com/office/powerpoint/2010/main" val="26926240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graph of blue rectangular bars&#10;&#10;AI-generated content may be incorrect.">
            <a:extLst>
              <a:ext uri="{FF2B5EF4-FFF2-40B4-BE49-F238E27FC236}">
                <a16:creationId xmlns:a16="http://schemas.microsoft.com/office/drawing/2014/main" id="{25E979F1-B7CC-5BC4-A078-D8A2B58A953E}"/>
              </a:ext>
            </a:extLst>
          </p:cNvPr>
          <p:cNvPicPr>
            <a:picLocks noChangeAspect="1"/>
          </p:cNvPicPr>
          <p:nvPr/>
        </p:nvPicPr>
        <p:blipFill>
          <a:blip r:embed="rId3"/>
          <a:stretch>
            <a:fillRect/>
          </a:stretch>
        </p:blipFill>
        <p:spPr>
          <a:xfrm>
            <a:off x="1414425" y="66501"/>
            <a:ext cx="8547677" cy="6350924"/>
          </a:xfrm>
          <a:prstGeom prst="rect">
            <a:avLst/>
          </a:prstGeom>
        </p:spPr>
      </p:pic>
    </p:spTree>
    <p:extLst>
      <p:ext uri="{BB962C8B-B14F-4D97-AF65-F5344CB8AC3E}">
        <p14:creationId xmlns:p14="http://schemas.microsoft.com/office/powerpoint/2010/main" val="27375847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screenshot of a graph&#10;&#10;AI-generated content may be incorrect.">
            <a:extLst>
              <a:ext uri="{FF2B5EF4-FFF2-40B4-BE49-F238E27FC236}">
                <a16:creationId xmlns:a16="http://schemas.microsoft.com/office/drawing/2014/main" id="{291178A0-E680-768E-1450-EF52C977E086}"/>
              </a:ext>
            </a:extLst>
          </p:cNvPr>
          <p:cNvPicPr>
            <a:picLocks noChangeAspect="1"/>
          </p:cNvPicPr>
          <p:nvPr/>
        </p:nvPicPr>
        <p:blipFill>
          <a:blip r:embed="rId3"/>
          <a:stretch>
            <a:fillRect/>
          </a:stretch>
        </p:blipFill>
        <p:spPr>
          <a:xfrm>
            <a:off x="1480926" y="0"/>
            <a:ext cx="9230148" cy="6858000"/>
          </a:xfrm>
          <a:prstGeom prst="rect">
            <a:avLst/>
          </a:prstGeom>
        </p:spPr>
      </p:pic>
    </p:spTree>
    <p:extLst>
      <p:ext uri="{BB962C8B-B14F-4D97-AF65-F5344CB8AC3E}">
        <p14:creationId xmlns:p14="http://schemas.microsoft.com/office/powerpoint/2010/main" val="40402518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descr="A graph of blue squares&#10;&#10;AI-generated content may be incorrect.">
            <a:extLst>
              <a:ext uri="{FF2B5EF4-FFF2-40B4-BE49-F238E27FC236}">
                <a16:creationId xmlns:a16="http://schemas.microsoft.com/office/drawing/2014/main" id="{B672D1A1-EFCB-A235-CF38-C48AF0AC9072}"/>
              </a:ext>
            </a:extLst>
          </p:cNvPr>
          <p:cNvPicPr>
            <a:picLocks noChangeAspect="1"/>
          </p:cNvPicPr>
          <p:nvPr/>
        </p:nvPicPr>
        <p:blipFill>
          <a:blip r:embed="rId3"/>
          <a:stretch>
            <a:fillRect/>
          </a:stretch>
        </p:blipFill>
        <p:spPr>
          <a:xfrm>
            <a:off x="1156730" y="0"/>
            <a:ext cx="9230148" cy="6858000"/>
          </a:xfrm>
          <a:prstGeom prst="rect">
            <a:avLst/>
          </a:prstGeom>
        </p:spPr>
      </p:pic>
    </p:spTree>
    <p:extLst>
      <p:ext uri="{BB962C8B-B14F-4D97-AF65-F5344CB8AC3E}">
        <p14:creationId xmlns:p14="http://schemas.microsoft.com/office/powerpoint/2010/main" val="855659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272B8A-8010-120C-D57B-2E7191FDF673}"/>
              </a:ext>
            </a:extLst>
          </p:cNvPr>
          <p:cNvPicPr>
            <a:picLocks noChangeAspect="1"/>
          </p:cNvPicPr>
          <p:nvPr/>
        </p:nvPicPr>
        <p:blipFill>
          <a:blip r:embed="rId3"/>
          <a:stretch>
            <a:fillRect/>
          </a:stretch>
        </p:blipFill>
        <p:spPr>
          <a:xfrm>
            <a:off x="1221969" y="218726"/>
            <a:ext cx="6370418" cy="3141247"/>
          </a:xfrm>
          <a:prstGeom prst="rect">
            <a:avLst/>
          </a:prstGeom>
        </p:spPr>
      </p:pic>
      <p:pic>
        <p:nvPicPr>
          <p:cNvPr id="7" name="Picture 6">
            <a:extLst>
              <a:ext uri="{FF2B5EF4-FFF2-40B4-BE49-F238E27FC236}">
                <a16:creationId xmlns:a16="http://schemas.microsoft.com/office/drawing/2014/main" id="{586E186E-F4E1-41A0-408C-81964BA5A862}"/>
              </a:ext>
            </a:extLst>
          </p:cNvPr>
          <p:cNvPicPr>
            <a:picLocks noChangeAspect="1"/>
          </p:cNvPicPr>
          <p:nvPr/>
        </p:nvPicPr>
        <p:blipFill>
          <a:blip r:embed="rId4"/>
          <a:stretch>
            <a:fillRect/>
          </a:stretch>
        </p:blipFill>
        <p:spPr>
          <a:xfrm>
            <a:off x="1221969" y="3429000"/>
            <a:ext cx="8123521" cy="2886091"/>
          </a:xfrm>
          <a:prstGeom prst="rect">
            <a:avLst/>
          </a:prstGeom>
        </p:spPr>
      </p:pic>
      <p:sp>
        <p:nvSpPr>
          <p:cNvPr id="8" name="TextBox 7">
            <a:extLst>
              <a:ext uri="{FF2B5EF4-FFF2-40B4-BE49-F238E27FC236}">
                <a16:creationId xmlns:a16="http://schemas.microsoft.com/office/drawing/2014/main" id="{0D6C0866-445B-3DC4-206D-FB911A1E8597}"/>
              </a:ext>
            </a:extLst>
          </p:cNvPr>
          <p:cNvSpPr txBox="1"/>
          <p:nvPr/>
        </p:nvSpPr>
        <p:spPr>
          <a:xfrm>
            <a:off x="7971905" y="665018"/>
            <a:ext cx="2394066" cy="1280160"/>
          </a:xfrm>
          <a:prstGeom prst="rect">
            <a:avLst/>
          </a:prstGeom>
          <a:noFill/>
        </p:spPr>
        <p:txBody>
          <a:bodyPr wrap="square" lIns="0" tIns="0" rIns="0" bIns="0" rtlCol="0">
            <a:noAutofit/>
          </a:bodyPr>
          <a:lstStyle/>
          <a:p>
            <a:pPr marL="0" indent="0" algn="l">
              <a:lnSpc>
                <a:spcPct val="100000"/>
              </a:lnSpc>
              <a:spcBef>
                <a:spcPts val="1200"/>
              </a:spcBef>
              <a:buSzPct val="100000"/>
              <a:buFont typeface="Arial" panose="020B0604020202020204" pitchFamily="34" charset="0"/>
              <a:buNone/>
            </a:pPr>
            <a:r>
              <a:rPr lang="en-GB" sz="4400" b="1" dirty="0"/>
              <a:t>2024</a:t>
            </a:r>
          </a:p>
        </p:txBody>
      </p:sp>
      <p:sp>
        <p:nvSpPr>
          <p:cNvPr id="9" name="TextBox 8">
            <a:extLst>
              <a:ext uri="{FF2B5EF4-FFF2-40B4-BE49-F238E27FC236}">
                <a16:creationId xmlns:a16="http://schemas.microsoft.com/office/drawing/2014/main" id="{4C1802B1-2562-B3A8-4AC0-7F50D8DAAF19}"/>
              </a:ext>
            </a:extLst>
          </p:cNvPr>
          <p:cNvSpPr txBox="1"/>
          <p:nvPr/>
        </p:nvSpPr>
        <p:spPr>
          <a:xfrm>
            <a:off x="9520843" y="3591885"/>
            <a:ext cx="2394066" cy="1280160"/>
          </a:xfrm>
          <a:prstGeom prst="rect">
            <a:avLst/>
          </a:prstGeom>
          <a:noFill/>
        </p:spPr>
        <p:txBody>
          <a:bodyPr wrap="square" lIns="0" tIns="0" rIns="0" bIns="0" rtlCol="0">
            <a:noAutofit/>
          </a:bodyPr>
          <a:lstStyle/>
          <a:p>
            <a:pPr marL="0" indent="0" algn="l">
              <a:lnSpc>
                <a:spcPct val="100000"/>
              </a:lnSpc>
              <a:spcBef>
                <a:spcPts val="1200"/>
              </a:spcBef>
              <a:buSzPct val="100000"/>
              <a:buFont typeface="Arial" panose="020B0604020202020204" pitchFamily="34" charset="0"/>
              <a:buNone/>
            </a:pPr>
            <a:r>
              <a:rPr lang="en-GB" sz="4400" b="1" dirty="0"/>
              <a:t>2023</a:t>
            </a:r>
          </a:p>
        </p:txBody>
      </p:sp>
    </p:spTree>
    <p:extLst>
      <p:ext uri="{BB962C8B-B14F-4D97-AF65-F5344CB8AC3E}">
        <p14:creationId xmlns:p14="http://schemas.microsoft.com/office/powerpoint/2010/main" val="17918173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BDEFD76-5018-F5B3-1C06-A1C52376A5B5}"/>
              </a:ext>
            </a:extLst>
          </p:cNvPr>
          <p:cNvPicPr>
            <a:picLocks noChangeAspect="1"/>
          </p:cNvPicPr>
          <p:nvPr/>
        </p:nvPicPr>
        <p:blipFill>
          <a:blip r:embed="rId3"/>
          <a:stretch>
            <a:fillRect/>
          </a:stretch>
        </p:blipFill>
        <p:spPr>
          <a:xfrm>
            <a:off x="3196738" y="407323"/>
            <a:ext cx="5303585" cy="5868785"/>
          </a:xfrm>
          <a:prstGeom prst="rect">
            <a:avLst/>
          </a:prstGeom>
        </p:spPr>
      </p:pic>
    </p:spTree>
    <p:extLst>
      <p:ext uri="{BB962C8B-B14F-4D97-AF65-F5344CB8AC3E}">
        <p14:creationId xmlns:p14="http://schemas.microsoft.com/office/powerpoint/2010/main" val="39445453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1DB55-1A32-206D-DF55-8D564F027E77}"/>
              </a:ext>
            </a:extLst>
          </p:cNvPr>
          <p:cNvSpPr>
            <a:spLocks noGrp="1"/>
          </p:cNvSpPr>
          <p:nvPr>
            <p:ph type="ctrTitle"/>
          </p:nvPr>
        </p:nvSpPr>
        <p:spPr/>
        <p:txBody>
          <a:bodyPr/>
          <a:lstStyle/>
          <a:p>
            <a:r>
              <a:rPr lang="en-GB" dirty="0"/>
              <a:t>Keynote Speakers </a:t>
            </a:r>
          </a:p>
        </p:txBody>
      </p:sp>
      <p:sp>
        <p:nvSpPr>
          <p:cNvPr id="3" name="Subtitle 2">
            <a:extLst>
              <a:ext uri="{FF2B5EF4-FFF2-40B4-BE49-F238E27FC236}">
                <a16:creationId xmlns:a16="http://schemas.microsoft.com/office/drawing/2014/main" id="{76FE29A5-8BDC-400A-F650-95AB77ABB38E}"/>
              </a:ext>
            </a:extLst>
          </p:cNvPr>
          <p:cNvSpPr>
            <a:spLocks noGrp="1"/>
          </p:cNvSpPr>
          <p:nvPr>
            <p:ph type="subTitle" idx="1"/>
          </p:nvPr>
        </p:nvSpPr>
        <p:spPr>
          <a:xfrm>
            <a:off x="1630680" y="2903219"/>
            <a:ext cx="3855718" cy="1650734"/>
          </a:xfrm>
        </p:spPr>
        <p:txBody>
          <a:bodyPr/>
          <a:lstStyle/>
          <a:p>
            <a:r>
              <a:rPr lang="en-GB" dirty="0"/>
              <a:t>Praveen Prabhakaran</a:t>
            </a:r>
          </a:p>
          <a:p>
            <a:r>
              <a:rPr lang="en-GB" dirty="0"/>
              <a:t>CDO UST Global</a:t>
            </a:r>
          </a:p>
          <a:p>
            <a:endParaRPr lang="en-GB" dirty="0"/>
          </a:p>
          <a:p>
            <a:r>
              <a:rPr lang="en-GB" dirty="0">
                <a:solidFill>
                  <a:schemeClr val="bg1"/>
                </a:solidFill>
              </a:rPr>
              <a:t>Heather Dawe </a:t>
            </a:r>
          </a:p>
          <a:p>
            <a:r>
              <a:rPr lang="en-GB" dirty="0">
                <a:solidFill>
                  <a:schemeClr val="bg1"/>
                </a:solidFill>
              </a:rPr>
              <a:t>Chief Data Scientist UST UK</a:t>
            </a:r>
          </a:p>
        </p:txBody>
      </p:sp>
      <p:sp>
        <p:nvSpPr>
          <p:cNvPr id="4" name="Text Placeholder 3">
            <a:extLst>
              <a:ext uri="{FF2B5EF4-FFF2-40B4-BE49-F238E27FC236}">
                <a16:creationId xmlns:a16="http://schemas.microsoft.com/office/drawing/2014/main" id="{D2C4CE72-3459-458F-4EB5-ADB68BA28C90}"/>
              </a:ext>
            </a:extLst>
          </p:cNvPr>
          <p:cNvSpPr>
            <a:spLocks noGrp="1"/>
          </p:cNvSpPr>
          <p:nvPr>
            <p:ph type="body" sz="quarter" idx="11"/>
          </p:nvPr>
        </p:nvSpPr>
        <p:spPr/>
        <p:txBody>
          <a:bodyPr/>
          <a:lstStyle/>
          <a:p>
            <a:r>
              <a:rPr lang="en-GB" dirty="0"/>
              <a:t>March 2025</a:t>
            </a:r>
          </a:p>
        </p:txBody>
      </p:sp>
    </p:spTree>
    <p:extLst>
      <p:ext uri="{BB962C8B-B14F-4D97-AF65-F5344CB8AC3E}">
        <p14:creationId xmlns:p14="http://schemas.microsoft.com/office/powerpoint/2010/main" val="3303028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898E4E1-2309-7D1B-21C3-DBE235BB1E9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A1D62FAB-14C6-EF0C-710F-4815BAB5BCD2}"/>
              </a:ext>
            </a:extLst>
          </p:cNvPr>
          <p:cNvPicPr>
            <a:picLocks noChangeAspect="1"/>
          </p:cNvPicPr>
          <p:nvPr/>
        </p:nvPicPr>
        <p:blipFill>
          <a:blip r:embed="rId3"/>
          <a:stretch>
            <a:fillRect/>
          </a:stretch>
        </p:blipFill>
        <p:spPr>
          <a:xfrm>
            <a:off x="884255" y="105057"/>
            <a:ext cx="10842171" cy="6230619"/>
          </a:xfrm>
          <a:prstGeom prst="rect">
            <a:avLst/>
          </a:prstGeom>
        </p:spPr>
      </p:pic>
    </p:spTree>
    <p:extLst>
      <p:ext uri="{BB962C8B-B14F-4D97-AF65-F5344CB8AC3E}">
        <p14:creationId xmlns:p14="http://schemas.microsoft.com/office/powerpoint/2010/main" val="19423871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descr="hyper-testing-strategy">
            <a:extLst>
              <a:ext uri="{FF2B5EF4-FFF2-40B4-BE49-F238E27FC236}">
                <a16:creationId xmlns:a16="http://schemas.microsoft.com/office/drawing/2014/main" id="{C77DDCA4-5330-81A0-A4E5-F17B73A19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017" y="0"/>
            <a:ext cx="11491965" cy="615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014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974A24-2E68-B0EB-C37E-3C24F63322AD}"/>
              </a:ext>
            </a:extLst>
          </p:cNvPr>
          <p:cNvSpPr>
            <a:spLocks noGrp="1"/>
          </p:cNvSpPr>
          <p:nvPr>
            <p:ph type="title"/>
          </p:nvPr>
        </p:nvSpPr>
        <p:spPr>
          <a:xfrm>
            <a:off x="425916" y="160073"/>
            <a:ext cx="10841657" cy="820474"/>
          </a:xfrm>
        </p:spPr>
        <p:txBody>
          <a:bodyPr/>
          <a:lstStyle/>
          <a:p>
            <a:r>
              <a:rPr lang="en-US" sz="4400" dirty="0"/>
              <a:t>Key Components of AI (Relevant to Testing)</a:t>
            </a:r>
            <a:endParaRPr lang="en-GB" sz="4400" dirty="0"/>
          </a:p>
        </p:txBody>
      </p:sp>
      <p:pic>
        <p:nvPicPr>
          <p:cNvPr id="7" name="Picture 6">
            <a:extLst>
              <a:ext uri="{FF2B5EF4-FFF2-40B4-BE49-F238E27FC236}">
                <a16:creationId xmlns:a16="http://schemas.microsoft.com/office/drawing/2014/main" id="{732744A1-6895-5524-6F46-4BB23A4F2558}"/>
              </a:ext>
            </a:extLst>
          </p:cNvPr>
          <p:cNvPicPr>
            <a:picLocks noChangeAspect="1"/>
          </p:cNvPicPr>
          <p:nvPr/>
        </p:nvPicPr>
        <p:blipFill>
          <a:blip r:embed="rId3"/>
          <a:stretch>
            <a:fillRect/>
          </a:stretch>
        </p:blipFill>
        <p:spPr>
          <a:xfrm>
            <a:off x="356971" y="3731963"/>
            <a:ext cx="3096057" cy="3029373"/>
          </a:xfrm>
          <a:prstGeom prst="rect">
            <a:avLst/>
          </a:prstGeom>
        </p:spPr>
      </p:pic>
      <p:pic>
        <p:nvPicPr>
          <p:cNvPr id="9" name="Picture 8">
            <a:extLst>
              <a:ext uri="{FF2B5EF4-FFF2-40B4-BE49-F238E27FC236}">
                <a16:creationId xmlns:a16="http://schemas.microsoft.com/office/drawing/2014/main" id="{8F7D03C7-6C53-9FCD-FC3F-2B409A5A7AE9}"/>
              </a:ext>
            </a:extLst>
          </p:cNvPr>
          <p:cNvPicPr>
            <a:picLocks noChangeAspect="1"/>
          </p:cNvPicPr>
          <p:nvPr/>
        </p:nvPicPr>
        <p:blipFill>
          <a:blip r:embed="rId4"/>
          <a:stretch>
            <a:fillRect/>
          </a:stretch>
        </p:blipFill>
        <p:spPr>
          <a:xfrm>
            <a:off x="5237608" y="3708112"/>
            <a:ext cx="6223550" cy="3029373"/>
          </a:xfrm>
          <a:prstGeom prst="rect">
            <a:avLst/>
          </a:prstGeom>
        </p:spPr>
      </p:pic>
      <p:sp>
        <p:nvSpPr>
          <p:cNvPr id="11" name="TextBox 10">
            <a:extLst>
              <a:ext uri="{FF2B5EF4-FFF2-40B4-BE49-F238E27FC236}">
                <a16:creationId xmlns:a16="http://schemas.microsoft.com/office/drawing/2014/main" id="{6FAAE947-E77F-F3E3-AD48-EC3C90C78F2C}"/>
              </a:ext>
            </a:extLst>
          </p:cNvPr>
          <p:cNvSpPr txBox="1"/>
          <p:nvPr/>
        </p:nvSpPr>
        <p:spPr>
          <a:xfrm>
            <a:off x="356971" y="1312427"/>
            <a:ext cx="5405222" cy="2339102"/>
          </a:xfrm>
          <a:prstGeom prst="rect">
            <a:avLst/>
          </a:prstGeom>
          <a:noFill/>
        </p:spPr>
        <p:txBody>
          <a:bodyPr wrap="square">
            <a:spAutoFit/>
          </a:bodyPr>
          <a:lstStyle/>
          <a:p>
            <a:r>
              <a:rPr lang="en-US" dirty="0">
                <a:latin typeface="+mj-lt"/>
                <a:cs typeface="Arial" panose="020B0604020202020204" pitchFamily="34" charset="0"/>
              </a:rPr>
              <a:t>AI, ML, and DL Overview</a:t>
            </a:r>
          </a:p>
          <a:p>
            <a:pPr>
              <a:buFont typeface="Arial" panose="020B0604020202020204" pitchFamily="34" charset="0"/>
              <a:buChar char="•"/>
            </a:pPr>
            <a:r>
              <a:rPr lang="en-US" sz="1600" b="1" dirty="0">
                <a:latin typeface="+mj-lt"/>
                <a:cs typeface="Arial" panose="020B0604020202020204" pitchFamily="34" charset="0"/>
              </a:rPr>
              <a:t> Artificial Intelligence (AI)</a:t>
            </a:r>
            <a:r>
              <a:rPr lang="en-US" sz="1600" dirty="0">
                <a:latin typeface="+mj-lt"/>
                <a:cs typeface="Arial" panose="020B0604020202020204" pitchFamily="34" charset="0"/>
              </a:rPr>
              <a:t>: Making machines intelligent.</a:t>
            </a:r>
          </a:p>
          <a:p>
            <a:pPr>
              <a:buFont typeface="Arial" panose="020B0604020202020204" pitchFamily="34" charset="0"/>
              <a:buChar char="•"/>
            </a:pPr>
            <a:r>
              <a:rPr lang="en-US" sz="1600" b="1" dirty="0">
                <a:latin typeface="+mj-lt"/>
                <a:cs typeface="Arial" panose="020B0604020202020204" pitchFamily="34" charset="0"/>
              </a:rPr>
              <a:t> Machine Learning (ML)</a:t>
            </a:r>
            <a:r>
              <a:rPr lang="en-US" sz="1600" dirty="0">
                <a:latin typeface="+mj-lt"/>
                <a:cs typeface="Arial" panose="020B0604020202020204" pitchFamily="34" charset="0"/>
              </a:rPr>
              <a:t>: Achieving AI by learning from data, includes supervised, unsupervised, and reinforcement learning.</a:t>
            </a:r>
          </a:p>
          <a:p>
            <a:pPr>
              <a:buFont typeface="Arial" panose="020B0604020202020204" pitchFamily="34" charset="0"/>
              <a:buChar char="•"/>
            </a:pPr>
            <a:r>
              <a:rPr lang="en-US" sz="1600" b="1" dirty="0">
                <a:latin typeface="+mj-lt"/>
                <a:cs typeface="Arial" panose="020B0604020202020204" pitchFamily="34" charset="0"/>
              </a:rPr>
              <a:t> Deep Learning (DL)</a:t>
            </a:r>
            <a:r>
              <a:rPr lang="en-US" sz="1600" dirty="0">
                <a:latin typeface="+mj-lt"/>
                <a:cs typeface="Arial" panose="020B0604020202020204" pitchFamily="34" charset="0"/>
              </a:rPr>
              <a:t>: Advanced subset of ML using multi-layer neural networks for complex tasks like image recognition, natural language processing, and speech recognition.</a:t>
            </a:r>
          </a:p>
        </p:txBody>
      </p:sp>
      <p:sp>
        <p:nvSpPr>
          <p:cNvPr id="13" name="TextBox 12">
            <a:extLst>
              <a:ext uri="{FF2B5EF4-FFF2-40B4-BE49-F238E27FC236}">
                <a16:creationId xmlns:a16="http://schemas.microsoft.com/office/drawing/2014/main" id="{7A52B3D5-480F-08B6-0069-4EEAA759F78B}"/>
              </a:ext>
            </a:extLst>
          </p:cNvPr>
          <p:cNvSpPr txBox="1"/>
          <p:nvPr/>
        </p:nvSpPr>
        <p:spPr>
          <a:xfrm>
            <a:off x="5762193" y="1392655"/>
            <a:ext cx="6096000" cy="1846659"/>
          </a:xfrm>
          <a:prstGeom prst="rect">
            <a:avLst/>
          </a:prstGeom>
          <a:noFill/>
        </p:spPr>
        <p:txBody>
          <a:bodyPr wrap="square">
            <a:spAutoFit/>
          </a:bodyPr>
          <a:lstStyle/>
          <a:p>
            <a:r>
              <a:rPr lang="en-GB" dirty="0">
                <a:latin typeface="+mj-lt"/>
                <a:cs typeface="Arial" panose="020B0604020202020204" pitchFamily="34" charset="0"/>
              </a:rPr>
              <a:t>Relationships and Structure</a:t>
            </a:r>
          </a:p>
          <a:p>
            <a:pPr>
              <a:buFont typeface="Arial" panose="020B0604020202020204" pitchFamily="34" charset="0"/>
              <a:buChar char="•"/>
            </a:pPr>
            <a:r>
              <a:rPr lang="en-GB" sz="1600" b="1" dirty="0">
                <a:latin typeface="+mj-lt"/>
                <a:cs typeface="Arial" panose="020B0604020202020204" pitchFamily="34" charset="0"/>
              </a:rPr>
              <a:t> Neural Networks</a:t>
            </a:r>
            <a:r>
              <a:rPr lang="en-GB" sz="1600" dirty="0">
                <a:latin typeface="+mj-lt"/>
                <a:cs typeface="Arial" panose="020B0604020202020204" pitchFamily="34" charset="0"/>
              </a:rPr>
              <a:t>: Core technology behind Deep Learning.</a:t>
            </a:r>
          </a:p>
          <a:p>
            <a:pPr marL="742950" lvl="1" indent="-285750">
              <a:buFont typeface="Arial" panose="020B0604020202020204" pitchFamily="34" charset="0"/>
              <a:buChar char="•"/>
            </a:pPr>
            <a:r>
              <a:rPr lang="en-GB" sz="1600" dirty="0">
                <a:latin typeface="+mj-lt"/>
                <a:cs typeface="Arial" panose="020B0604020202020204" pitchFamily="34" charset="0"/>
              </a:rPr>
              <a:t>Inspired by human brain structure.</a:t>
            </a:r>
          </a:p>
          <a:p>
            <a:pPr marL="742950" lvl="1" indent="-285750">
              <a:buFont typeface="Arial" panose="020B0604020202020204" pitchFamily="34" charset="0"/>
              <a:buChar char="•"/>
            </a:pPr>
            <a:r>
              <a:rPr lang="en-GB" sz="1600" dirty="0">
                <a:latin typeface="+mj-lt"/>
                <a:cs typeface="Arial" panose="020B0604020202020204" pitchFamily="34" charset="0"/>
              </a:rPr>
              <a:t>Adjust connections based on training data.</a:t>
            </a:r>
          </a:p>
          <a:p>
            <a:pPr marL="742950" lvl="1" indent="-285750">
              <a:buFont typeface="Arial" panose="020B0604020202020204" pitchFamily="34" charset="0"/>
              <a:buChar char="•"/>
            </a:pPr>
            <a:r>
              <a:rPr lang="en-GB" sz="1600" dirty="0">
                <a:latin typeface="+mj-lt"/>
                <a:cs typeface="Arial" panose="020B0604020202020204" pitchFamily="34" charset="0"/>
              </a:rPr>
              <a:t>Multi-layer networks excel at discovering complex patterns.</a:t>
            </a:r>
          </a:p>
          <a:p>
            <a:r>
              <a:rPr lang="en-GB" sz="1600" b="1" dirty="0">
                <a:latin typeface="+mj-lt"/>
                <a:cs typeface="Arial" panose="020B0604020202020204" pitchFamily="34" charset="0"/>
              </a:rPr>
              <a:t>Hierarchy:</a:t>
            </a:r>
            <a:endParaRPr lang="en-GB" sz="1600" dirty="0">
              <a:latin typeface="+mj-lt"/>
              <a:cs typeface="Arial" panose="020B0604020202020204" pitchFamily="34" charset="0"/>
            </a:endParaRPr>
          </a:p>
          <a:p>
            <a:pPr>
              <a:buFont typeface="Arial" panose="020B0604020202020204" pitchFamily="34" charset="0"/>
              <a:buChar char="•"/>
            </a:pPr>
            <a:r>
              <a:rPr lang="en-GB" sz="1600" dirty="0">
                <a:latin typeface="+mj-lt"/>
                <a:cs typeface="Arial" panose="020B0604020202020204" pitchFamily="34" charset="0"/>
              </a:rPr>
              <a:t> Deep Learning ⊂ Machine Learning ⊂ Artificial Intelligence</a:t>
            </a:r>
          </a:p>
        </p:txBody>
      </p:sp>
    </p:spTree>
    <p:extLst>
      <p:ext uri="{BB962C8B-B14F-4D97-AF65-F5344CB8AC3E}">
        <p14:creationId xmlns:p14="http://schemas.microsoft.com/office/powerpoint/2010/main" val="2318314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55F2-3821-A2F4-69E7-1D3338BDD277}"/>
              </a:ext>
            </a:extLst>
          </p:cNvPr>
          <p:cNvSpPr>
            <a:spLocks noGrp="1"/>
          </p:cNvSpPr>
          <p:nvPr>
            <p:ph type="title"/>
          </p:nvPr>
        </p:nvSpPr>
        <p:spPr>
          <a:xfrm>
            <a:off x="640079" y="177801"/>
            <a:ext cx="10890929" cy="1097280"/>
          </a:xfrm>
        </p:spPr>
        <p:txBody>
          <a:bodyPr/>
          <a:lstStyle/>
          <a:p>
            <a:r>
              <a:rPr lang="en-US" dirty="0"/>
              <a:t>Key Components of AI (Continued)</a:t>
            </a:r>
            <a:endParaRPr lang="en-GB" dirty="0"/>
          </a:p>
        </p:txBody>
      </p:sp>
      <p:sp>
        <p:nvSpPr>
          <p:cNvPr id="3" name="Content Placeholder 2">
            <a:extLst>
              <a:ext uri="{FF2B5EF4-FFF2-40B4-BE49-F238E27FC236}">
                <a16:creationId xmlns:a16="http://schemas.microsoft.com/office/drawing/2014/main" id="{D91467BD-2CA4-AEDF-6B24-AF0CF6865771}"/>
              </a:ext>
            </a:extLst>
          </p:cNvPr>
          <p:cNvSpPr>
            <a:spLocks noGrp="1"/>
          </p:cNvSpPr>
          <p:nvPr>
            <p:ph idx="1"/>
          </p:nvPr>
        </p:nvSpPr>
        <p:spPr>
          <a:xfrm>
            <a:off x="650536" y="1566672"/>
            <a:ext cx="10890928" cy="3566160"/>
          </a:xfrm>
        </p:spPr>
        <p:txBody>
          <a:bodyPr>
            <a:normAutofit/>
          </a:bodyPr>
          <a:lstStyle/>
          <a:p>
            <a:pPr marL="0" indent="0">
              <a:buNone/>
            </a:pPr>
            <a:r>
              <a:rPr lang="en-US" b="1" dirty="0"/>
              <a:t>Natural Language Processing (NLP):</a:t>
            </a:r>
            <a:endParaRPr lang="en-US" dirty="0"/>
          </a:p>
          <a:p>
            <a:pPr>
              <a:buFont typeface="Arial" panose="020B0604020202020204" pitchFamily="34" charset="0"/>
              <a:buChar char="•"/>
            </a:pPr>
            <a:r>
              <a:rPr lang="en-US" dirty="0"/>
              <a:t>Enables computers to understand human language.</a:t>
            </a:r>
          </a:p>
          <a:p>
            <a:pPr>
              <a:buFont typeface="Arial" panose="020B0604020202020204" pitchFamily="34" charset="0"/>
              <a:buChar char="•"/>
            </a:pPr>
            <a:r>
              <a:rPr lang="en-US" b="1" dirty="0"/>
              <a:t>Example:</a:t>
            </a:r>
            <a:r>
              <a:rPr lang="en-US" dirty="0"/>
              <a:t> Generate test cases from requirements documents.</a:t>
            </a:r>
          </a:p>
          <a:p>
            <a:pPr marL="0" indent="0">
              <a:buNone/>
            </a:pPr>
            <a:endParaRPr lang="en-US" b="1" dirty="0"/>
          </a:p>
          <a:p>
            <a:pPr marL="0" indent="0">
              <a:buNone/>
            </a:pPr>
            <a:r>
              <a:rPr lang="en-US" b="1" dirty="0"/>
              <a:t>Large Language Models (LLMs):</a:t>
            </a:r>
            <a:endParaRPr lang="en-US" dirty="0"/>
          </a:p>
          <a:p>
            <a:pPr>
              <a:buFont typeface="Arial" panose="020B0604020202020204" pitchFamily="34" charset="0"/>
              <a:buChar char="•"/>
            </a:pPr>
            <a:r>
              <a:rPr lang="en-US" dirty="0"/>
              <a:t>Deep Learning models trained on extensive text data.</a:t>
            </a:r>
          </a:p>
          <a:p>
            <a:pPr>
              <a:buFont typeface="Arial" panose="020B0604020202020204" pitchFamily="34" charset="0"/>
              <a:buChar char="•"/>
            </a:pPr>
            <a:r>
              <a:rPr lang="en-US" dirty="0"/>
              <a:t>Capable of generating text, translations, and creative content.</a:t>
            </a:r>
          </a:p>
          <a:p>
            <a:pPr>
              <a:buFont typeface="Arial" panose="020B0604020202020204" pitchFamily="34" charset="0"/>
              <a:buChar char="•"/>
            </a:pPr>
            <a:r>
              <a:rPr lang="en-US" b="1" dirty="0"/>
              <a:t>Example:</a:t>
            </a:r>
            <a:r>
              <a:rPr lang="en-US" dirty="0"/>
              <a:t> Test case/documentation generation; identify inconsistencies in requirements.</a:t>
            </a:r>
          </a:p>
          <a:p>
            <a:endParaRPr lang="en-GB" dirty="0"/>
          </a:p>
        </p:txBody>
      </p:sp>
    </p:spTree>
    <p:extLst>
      <p:ext uri="{BB962C8B-B14F-4D97-AF65-F5344CB8AC3E}">
        <p14:creationId xmlns:p14="http://schemas.microsoft.com/office/powerpoint/2010/main" val="308329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0610A-E3F5-DE76-339E-2D2AB7BA2D68}"/>
              </a:ext>
            </a:extLst>
          </p:cNvPr>
          <p:cNvSpPr>
            <a:spLocks noGrp="1"/>
          </p:cNvSpPr>
          <p:nvPr>
            <p:ph type="title"/>
          </p:nvPr>
        </p:nvSpPr>
        <p:spPr>
          <a:xfrm>
            <a:off x="640079" y="254001"/>
            <a:ext cx="10890929" cy="1097280"/>
          </a:xfrm>
        </p:spPr>
        <p:txBody>
          <a:bodyPr/>
          <a:lstStyle/>
          <a:p>
            <a:r>
              <a:rPr lang="en-GB" dirty="0"/>
              <a:t>Example: Integrating NLP with Selenium</a:t>
            </a:r>
          </a:p>
        </p:txBody>
      </p:sp>
      <p:sp>
        <p:nvSpPr>
          <p:cNvPr id="5" name="TextBox 4">
            <a:extLst>
              <a:ext uri="{FF2B5EF4-FFF2-40B4-BE49-F238E27FC236}">
                <a16:creationId xmlns:a16="http://schemas.microsoft.com/office/drawing/2014/main" id="{81A5B126-E161-7F9F-C231-C855AFBB505F}"/>
              </a:ext>
            </a:extLst>
          </p:cNvPr>
          <p:cNvSpPr txBox="1"/>
          <p:nvPr/>
        </p:nvSpPr>
        <p:spPr>
          <a:xfrm>
            <a:off x="640079" y="1510437"/>
            <a:ext cx="4236721" cy="3139321"/>
          </a:xfrm>
          <a:prstGeom prst="rect">
            <a:avLst/>
          </a:prstGeom>
          <a:noFill/>
        </p:spPr>
        <p:txBody>
          <a:bodyPr wrap="square">
            <a:spAutoFit/>
          </a:bodyPr>
          <a:lstStyle/>
          <a:p>
            <a:pPr>
              <a:buFont typeface="Arial" panose="020B0604020202020204" pitchFamily="34" charset="0"/>
              <a:buChar char="•"/>
            </a:pPr>
            <a:r>
              <a:rPr lang="en-GB" b="1" dirty="0">
                <a:latin typeface="+mj-lt"/>
                <a:cs typeface="Arial" panose="020B0604020202020204" pitchFamily="34" charset="0"/>
              </a:rPr>
              <a:t> Natural Language Processing (NLP)</a:t>
            </a:r>
            <a:r>
              <a:rPr lang="en-GB" dirty="0">
                <a:latin typeface="+mj-lt"/>
                <a:cs typeface="Arial" panose="020B0604020202020204" pitchFamily="34" charset="0"/>
              </a:rPr>
              <a:t> enables computers to interpret human language.</a:t>
            </a:r>
          </a:p>
          <a:p>
            <a:pPr>
              <a:buFont typeface="Arial" panose="020B0604020202020204" pitchFamily="34" charset="0"/>
              <a:buChar char="•"/>
            </a:pPr>
            <a:endParaRPr lang="en-GB" dirty="0">
              <a:latin typeface="+mj-lt"/>
              <a:cs typeface="Arial" panose="020B0604020202020204" pitchFamily="34" charset="0"/>
            </a:endParaRPr>
          </a:p>
          <a:p>
            <a:pPr>
              <a:buFont typeface="Arial" panose="020B0604020202020204" pitchFamily="34" charset="0"/>
              <a:buChar char="•"/>
            </a:pPr>
            <a:r>
              <a:rPr lang="en-GB" b="1" dirty="0">
                <a:latin typeface="+mj-lt"/>
                <a:cs typeface="Arial" panose="020B0604020202020204" pitchFamily="34" charset="0"/>
              </a:rPr>
              <a:t> Selenium</a:t>
            </a:r>
            <a:r>
              <a:rPr lang="en-GB" dirty="0">
                <a:latin typeface="+mj-lt"/>
                <a:cs typeface="Arial" panose="020B0604020202020204" pitchFamily="34" charset="0"/>
              </a:rPr>
              <a:t> automates web browser interactions for testing.</a:t>
            </a:r>
          </a:p>
          <a:p>
            <a:pPr>
              <a:buFont typeface="Arial" panose="020B0604020202020204" pitchFamily="34" charset="0"/>
              <a:buChar char="•"/>
            </a:pPr>
            <a:endParaRPr lang="en-GB" dirty="0">
              <a:latin typeface="+mj-lt"/>
              <a:cs typeface="Arial" panose="020B0604020202020204" pitchFamily="34" charset="0"/>
            </a:endParaRPr>
          </a:p>
          <a:p>
            <a:r>
              <a:rPr lang="en-GB" b="1" dirty="0">
                <a:latin typeface="+mj-lt"/>
                <a:cs typeface="Arial" panose="020B0604020202020204" pitchFamily="34" charset="0"/>
              </a:rPr>
              <a:t>Integration Goal:</a:t>
            </a:r>
            <a:endParaRPr lang="en-GB" dirty="0">
              <a:latin typeface="+mj-lt"/>
              <a:cs typeface="Arial" panose="020B0604020202020204" pitchFamily="34" charset="0"/>
            </a:endParaRPr>
          </a:p>
          <a:p>
            <a:pPr>
              <a:buFont typeface="Arial" panose="020B0604020202020204" pitchFamily="34" charset="0"/>
              <a:buChar char="•"/>
            </a:pPr>
            <a:r>
              <a:rPr lang="en-GB" dirty="0">
                <a:latin typeface="+mj-lt"/>
                <a:cs typeface="Arial" panose="020B0604020202020204" pitchFamily="34" charset="0"/>
              </a:rPr>
              <a:t> Create intelligent, flexible, and maintainable automated tests.</a:t>
            </a:r>
          </a:p>
          <a:p>
            <a:pPr>
              <a:buFont typeface="Arial" panose="020B0604020202020204" pitchFamily="34" charset="0"/>
              <a:buChar char="•"/>
            </a:pPr>
            <a:endParaRPr lang="en-GB" dirty="0">
              <a:latin typeface="+mj-lt"/>
              <a:cs typeface="Arial" panose="020B0604020202020204" pitchFamily="34" charset="0"/>
            </a:endParaRPr>
          </a:p>
        </p:txBody>
      </p:sp>
      <p:sp>
        <p:nvSpPr>
          <p:cNvPr id="11" name="TextBox 10">
            <a:extLst>
              <a:ext uri="{FF2B5EF4-FFF2-40B4-BE49-F238E27FC236}">
                <a16:creationId xmlns:a16="http://schemas.microsoft.com/office/drawing/2014/main" id="{F76A6794-77A8-3913-2C58-82ABE992EAE1}"/>
              </a:ext>
            </a:extLst>
          </p:cNvPr>
          <p:cNvSpPr txBox="1"/>
          <p:nvPr/>
        </p:nvSpPr>
        <p:spPr>
          <a:xfrm>
            <a:off x="5759450" y="1510437"/>
            <a:ext cx="6096000" cy="4524315"/>
          </a:xfrm>
          <a:prstGeom prst="rect">
            <a:avLst/>
          </a:prstGeom>
          <a:noFill/>
        </p:spPr>
        <p:txBody>
          <a:bodyPr wrap="square">
            <a:spAutoFit/>
          </a:bodyPr>
          <a:lstStyle/>
          <a:p>
            <a:pPr>
              <a:buFont typeface="Arial" panose="020B0604020202020204" pitchFamily="34" charset="0"/>
              <a:buChar char="•"/>
            </a:pPr>
            <a:r>
              <a:rPr lang="en-US" b="1" dirty="0">
                <a:latin typeface="+mj-lt"/>
                <a:cs typeface="Arial" panose="020B0604020202020204" pitchFamily="34" charset="0"/>
              </a:rPr>
              <a:t> Improved Test Case Creation</a:t>
            </a:r>
            <a:endParaRPr lang="en-US" dirty="0">
              <a:latin typeface="+mj-lt"/>
              <a:cs typeface="Arial" panose="020B0604020202020204" pitchFamily="34" charset="0"/>
            </a:endParaRPr>
          </a:p>
          <a:p>
            <a:pPr marL="742950" lvl="1" indent="-285750">
              <a:buFont typeface="Arial" panose="020B0604020202020204" pitchFamily="34" charset="0"/>
              <a:buChar char="•"/>
            </a:pPr>
            <a:r>
              <a:rPr lang="en-US" dirty="0">
                <a:latin typeface="+mj-lt"/>
                <a:cs typeface="Arial" panose="020B0604020202020204" pitchFamily="34" charset="0"/>
              </a:rPr>
              <a:t>Natural language descriptions instead of rigid scripts.</a:t>
            </a:r>
          </a:p>
          <a:p>
            <a:pPr marL="742950" lvl="1" indent="-285750">
              <a:buFont typeface="Arial" panose="020B0604020202020204" pitchFamily="34" charset="0"/>
              <a:buChar char="•"/>
            </a:pPr>
            <a:r>
              <a:rPr lang="en-US" dirty="0">
                <a:latin typeface="+mj-lt"/>
                <a:cs typeface="Arial" panose="020B0604020202020204" pitchFamily="34" charset="0"/>
              </a:rPr>
              <a:t>More readable and maintainable test cases.</a:t>
            </a:r>
          </a:p>
          <a:p>
            <a:pPr>
              <a:buFont typeface="Arial" panose="020B0604020202020204" pitchFamily="34" charset="0"/>
              <a:buChar char="•"/>
            </a:pPr>
            <a:r>
              <a:rPr lang="en-US" b="1" dirty="0">
                <a:latin typeface="+mj-lt"/>
                <a:cs typeface="Arial" panose="020B0604020202020204" pitchFamily="34" charset="0"/>
              </a:rPr>
              <a:t> Dynamic Test Data Generation</a:t>
            </a:r>
            <a:endParaRPr lang="en-US" dirty="0">
              <a:latin typeface="+mj-lt"/>
              <a:cs typeface="Arial" panose="020B0604020202020204" pitchFamily="34" charset="0"/>
            </a:endParaRPr>
          </a:p>
          <a:p>
            <a:pPr marL="742950" lvl="1" indent="-285750">
              <a:buFont typeface="Arial" panose="020B0604020202020204" pitchFamily="34" charset="0"/>
              <a:buChar char="•"/>
            </a:pPr>
            <a:r>
              <a:rPr lang="en-US" dirty="0">
                <a:latin typeface="+mj-lt"/>
                <a:cs typeface="Arial" panose="020B0604020202020204" pitchFamily="34" charset="0"/>
              </a:rPr>
              <a:t>Automatically generate realistic test inputs.</a:t>
            </a:r>
          </a:p>
          <a:p>
            <a:pPr marL="742950" lvl="1" indent="-285750">
              <a:buFont typeface="Arial" panose="020B0604020202020204" pitchFamily="34" charset="0"/>
              <a:buChar char="•"/>
            </a:pPr>
            <a:r>
              <a:rPr lang="en-US" dirty="0">
                <a:latin typeface="+mj-lt"/>
                <a:cs typeface="Arial" panose="020B0604020202020204" pitchFamily="34" charset="0"/>
              </a:rPr>
              <a:t>Useful for forms, search fields, input elements.</a:t>
            </a:r>
          </a:p>
          <a:p>
            <a:pPr>
              <a:buFont typeface="Arial" panose="020B0604020202020204" pitchFamily="34" charset="0"/>
              <a:buChar char="•"/>
            </a:pPr>
            <a:r>
              <a:rPr lang="en-US" b="1" dirty="0">
                <a:latin typeface="+mj-lt"/>
                <a:cs typeface="Arial" panose="020B0604020202020204" pitchFamily="34" charset="0"/>
              </a:rPr>
              <a:t> Enhanced Test Reporting</a:t>
            </a:r>
            <a:endParaRPr lang="en-US" dirty="0">
              <a:latin typeface="+mj-lt"/>
              <a:cs typeface="Arial" panose="020B0604020202020204" pitchFamily="34" charset="0"/>
            </a:endParaRPr>
          </a:p>
          <a:p>
            <a:pPr marL="742950" lvl="1" indent="-285750">
              <a:buFont typeface="Arial" panose="020B0604020202020204" pitchFamily="34" charset="0"/>
              <a:buChar char="•"/>
            </a:pPr>
            <a:r>
              <a:rPr lang="en-US" dirty="0">
                <a:latin typeface="+mj-lt"/>
                <a:cs typeface="Arial" panose="020B0604020202020204" pitchFamily="34" charset="0"/>
              </a:rPr>
              <a:t>Generate clear, informative reports in plain language.</a:t>
            </a:r>
          </a:p>
          <a:p>
            <a:pPr marL="742950" lvl="1" indent="-285750">
              <a:buFont typeface="Arial" panose="020B0604020202020204" pitchFamily="34" charset="0"/>
              <a:buChar char="•"/>
            </a:pPr>
            <a:r>
              <a:rPr lang="en-US" dirty="0">
                <a:latin typeface="+mj-lt"/>
                <a:cs typeface="Arial" panose="020B0604020202020204" pitchFamily="34" charset="0"/>
              </a:rPr>
              <a:t>Easier for stakeholders to understand test results.</a:t>
            </a:r>
          </a:p>
          <a:p>
            <a:pPr>
              <a:buFont typeface="Arial" panose="020B0604020202020204" pitchFamily="34" charset="0"/>
              <a:buChar char="•"/>
            </a:pPr>
            <a:r>
              <a:rPr lang="en-US" b="1" dirty="0">
                <a:latin typeface="+mj-lt"/>
                <a:cs typeface="Arial" panose="020B0604020202020204" pitchFamily="34" charset="0"/>
              </a:rPr>
              <a:t> Self-Healing Tests</a:t>
            </a:r>
            <a:endParaRPr lang="en-US" dirty="0">
              <a:latin typeface="+mj-lt"/>
              <a:cs typeface="Arial" panose="020B0604020202020204" pitchFamily="34" charset="0"/>
            </a:endParaRPr>
          </a:p>
          <a:p>
            <a:pPr marL="742950" lvl="1" indent="-285750">
              <a:buFont typeface="Arial" panose="020B0604020202020204" pitchFamily="34" charset="0"/>
              <a:buChar char="•"/>
            </a:pPr>
            <a:r>
              <a:rPr lang="en-US" dirty="0">
                <a:latin typeface="+mj-lt"/>
                <a:cs typeface="Arial" panose="020B0604020202020204" pitchFamily="34" charset="0"/>
              </a:rPr>
              <a:t>Tests adapt to UI changes (e.g., button labels).</a:t>
            </a:r>
          </a:p>
          <a:p>
            <a:pPr marL="742950" lvl="1" indent="-285750">
              <a:buFont typeface="Arial" panose="020B0604020202020204" pitchFamily="34" charset="0"/>
              <a:buChar char="•"/>
            </a:pPr>
            <a:r>
              <a:rPr lang="en-US" dirty="0">
                <a:latin typeface="+mj-lt"/>
                <a:cs typeface="Arial" panose="020B0604020202020204" pitchFamily="34" charset="0"/>
              </a:rPr>
              <a:t>Find elements based on meaning rather than exact text.</a:t>
            </a:r>
          </a:p>
          <a:p>
            <a:pPr>
              <a:buFont typeface="Arial" panose="020B0604020202020204" pitchFamily="34" charset="0"/>
              <a:buChar char="•"/>
            </a:pPr>
            <a:r>
              <a:rPr lang="en-US" b="1" dirty="0">
                <a:latin typeface="+mj-lt"/>
                <a:cs typeface="Arial" panose="020B0604020202020204" pitchFamily="34" charset="0"/>
              </a:rPr>
              <a:t> Requirements to Test Cases</a:t>
            </a:r>
            <a:endParaRPr lang="en-US" dirty="0">
              <a:latin typeface="+mj-lt"/>
              <a:cs typeface="Arial" panose="020B0604020202020204" pitchFamily="34" charset="0"/>
            </a:endParaRPr>
          </a:p>
          <a:p>
            <a:pPr marL="742950" lvl="1" indent="-285750">
              <a:buFont typeface="Arial" panose="020B0604020202020204" pitchFamily="34" charset="0"/>
              <a:buChar char="•"/>
            </a:pPr>
            <a:r>
              <a:rPr lang="en-US" dirty="0">
                <a:latin typeface="+mj-lt"/>
                <a:cs typeface="Arial" panose="020B0604020202020204" pitchFamily="34" charset="0"/>
              </a:rPr>
              <a:t>Automatically generate test cases from requirement documents.</a:t>
            </a:r>
          </a:p>
        </p:txBody>
      </p:sp>
    </p:spTree>
    <p:extLst>
      <p:ext uri="{BB962C8B-B14F-4D97-AF65-F5344CB8AC3E}">
        <p14:creationId xmlns:p14="http://schemas.microsoft.com/office/powerpoint/2010/main" val="943628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9C387-5BC2-438E-8F1A-918E4F59F383}"/>
              </a:ext>
            </a:extLst>
          </p:cNvPr>
          <p:cNvSpPr>
            <a:spLocks noGrp="1"/>
          </p:cNvSpPr>
          <p:nvPr>
            <p:ph type="title"/>
          </p:nvPr>
        </p:nvSpPr>
        <p:spPr>
          <a:xfrm>
            <a:off x="606085" y="563983"/>
            <a:ext cx="10890929" cy="579017"/>
          </a:xfrm>
        </p:spPr>
        <p:txBody>
          <a:bodyPr/>
          <a:lstStyle/>
          <a:p>
            <a:r>
              <a:rPr lang="en-GB" b="1" dirty="0"/>
              <a:t>How to Integrate NLP with Selenium</a:t>
            </a:r>
            <a:endParaRPr lang="en-GB" dirty="0"/>
          </a:p>
        </p:txBody>
      </p:sp>
      <p:sp>
        <p:nvSpPr>
          <p:cNvPr id="5" name="TextBox 4">
            <a:extLst>
              <a:ext uri="{FF2B5EF4-FFF2-40B4-BE49-F238E27FC236}">
                <a16:creationId xmlns:a16="http://schemas.microsoft.com/office/drawing/2014/main" id="{0EB35AFC-87B0-9C7B-B266-A8F3B7B275AC}"/>
              </a:ext>
            </a:extLst>
          </p:cNvPr>
          <p:cNvSpPr txBox="1"/>
          <p:nvPr/>
        </p:nvSpPr>
        <p:spPr>
          <a:xfrm>
            <a:off x="606085" y="1885593"/>
            <a:ext cx="4492965" cy="3365024"/>
          </a:xfrm>
          <a:prstGeom prst="rect">
            <a:avLst/>
          </a:prstGeom>
          <a:noFill/>
        </p:spPr>
        <p:txBody>
          <a:bodyPr wrap="square">
            <a:spAutoFit/>
          </a:bodyPr>
          <a:lstStyle/>
          <a:p>
            <a:pPr>
              <a:lnSpc>
                <a:spcPct val="150000"/>
              </a:lnSpc>
            </a:pPr>
            <a:r>
              <a:rPr lang="en-GB" b="1" dirty="0">
                <a:latin typeface="+mj-lt"/>
                <a:cs typeface="Arial" panose="020B0604020202020204" pitchFamily="34" charset="0"/>
              </a:rPr>
              <a:t>Step 1: Select NLP Libraries</a:t>
            </a:r>
          </a:p>
          <a:p>
            <a:pPr>
              <a:lnSpc>
                <a:spcPct val="150000"/>
              </a:lnSpc>
              <a:buFont typeface="Arial" panose="020B0604020202020204" pitchFamily="34" charset="0"/>
              <a:buChar char="•"/>
            </a:pPr>
            <a:r>
              <a:rPr lang="en-GB" b="1" dirty="0">
                <a:latin typeface="+mj-lt"/>
                <a:cs typeface="Arial" panose="020B0604020202020204" pitchFamily="34" charset="0"/>
              </a:rPr>
              <a:t> NLTK (Natural Language Toolkit)</a:t>
            </a:r>
            <a:r>
              <a:rPr lang="en-GB" dirty="0">
                <a:latin typeface="+mj-lt"/>
                <a:cs typeface="Arial" panose="020B0604020202020204" pitchFamily="34" charset="0"/>
              </a:rPr>
              <a:t> - versatile Python NLP library.</a:t>
            </a:r>
          </a:p>
          <a:p>
            <a:pPr>
              <a:lnSpc>
                <a:spcPct val="150000"/>
              </a:lnSpc>
              <a:buFont typeface="Arial" panose="020B0604020202020204" pitchFamily="34" charset="0"/>
              <a:buChar char="•"/>
            </a:pPr>
            <a:r>
              <a:rPr lang="en-GB" b="1" dirty="0">
                <a:latin typeface="+mj-lt"/>
                <a:cs typeface="Arial" panose="020B0604020202020204" pitchFamily="34" charset="0"/>
              </a:rPr>
              <a:t> </a:t>
            </a:r>
            <a:r>
              <a:rPr lang="en-GB" b="1" dirty="0" err="1">
                <a:latin typeface="+mj-lt"/>
                <a:cs typeface="Arial" panose="020B0604020202020204" pitchFamily="34" charset="0"/>
              </a:rPr>
              <a:t>spaCy</a:t>
            </a:r>
            <a:r>
              <a:rPr lang="en-GB" dirty="0">
                <a:latin typeface="+mj-lt"/>
                <a:cs typeface="Arial" panose="020B0604020202020204" pitchFamily="34" charset="0"/>
              </a:rPr>
              <a:t> - advanced Python NLP library.</a:t>
            </a:r>
          </a:p>
          <a:p>
            <a:pPr>
              <a:lnSpc>
                <a:spcPct val="150000"/>
              </a:lnSpc>
              <a:buFont typeface="Arial" panose="020B0604020202020204" pitchFamily="34" charset="0"/>
              <a:buChar char="•"/>
            </a:pPr>
            <a:r>
              <a:rPr lang="en-GB" b="1" dirty="0">
                <a:latin typeface="+mj-lt"/>
                <a:cs typeface="Arial" panose="020B0604020202020204" pitchFamily="34" charset="0"/>
              </a:rPr>
              <a:t> Transformers (Hugging Face)</a:t>
            </a:r>
            <a:r>
              <a:rPr lang="en-GB" dirty="0">
                <a:latin typeface="+mj-lt"/>
                <a:cs typeface="Arial" panose="020B0604020202020204" pitchFamily="34" charset="0"/>
              </a:rPr>
              <a:t> - supports advanced AI models like LLMs.</a:t>
            </a:r>
          </a:p>
          <a:p>
            <a:pPr>
              <a:lnSpc>
                <a:spcPct val="150000"/>
              </a:lnSpc>
              <a:buFont typeface="Arial" panose="020B0604020202020204" pitchFamily="34" charset="0"/>
              <a:buChar char="•"/>
            </a:pPr>
            <a:r>
              <a:rPr lang="en-GB" b="1" dirty="0">
                <a:latin typeface="+mj-lt"/>
                <a:cs typeface="Arial" panose="020B0604020202020204" pitchFamily="34" charset="0"/>
              </a:rPr>
              <a:t> Cloud NLP APIs</a:t>
            </a:r>
            <a:r>
              <a:rPr lang="en-GB" dirty="0">
                <a:latin typeface="+mj-lt"/>
                <a:cs typeface="Arial" panose="020B0604020202020204" pitchFamily="34" charset="0"/>
              </a:rPr>
              <a:t> - Google Cloud Natural Language API, AWS Comprehend.</a:t>
            </a:r>
          </a:p>
        </p:txBody>
      </p:sp>
      <p:sp>
        <p:nvSpPr>
          <p:cNvPr id="6" name="TextBox 5">
            <a:extLst>
              <a:ext uri="{FF2B5EF4-FFF2-40B4-BE49-F238E27FC236}">
                <a16:creationId xmlns:a16="http://schemas.microsoft.com/office/drawing/2014/main" id="{9AC58A28-1E3E-27BB-8E98-501C6D92BB12}"/>
              </a:ext>
            </a:extLst>
          </p:cNvPr>
          <p:cNvSpPr txBox="1"/>
          <p:nvPr/>
        </p:nvSpPr>
        <p:spPr>
          <a:xfrm>
            <a:off x="5590835" y="1890595"/>
            <a:ext cx="6096000" cy="2960875"/>
          </a:xfrm>
          <a:prstGeom prst="rect">
            <a:avLst/>
          </a:prstGeom>
          <a:noFill/>
        </p:spPr>
        <p:txBody>
          <a:bodyPr wrap="square">
            <a:spAutoFit/>
          </a:bodyPr>
          <a:lstStyle/>
          <a:p>
            <a:pPr>
              <a:lnSpc>
                <a:spcPct val="150000"/>
              </a:lnSpc>
            </a:pPr>
            <a:r>
              <a:rPr lang="en-GB" b="1" dirty="0">
                <a:latin typeface="+mj-lt"/>
                <a:cs typeface="Arial" panose="020B0604020202020204" pitchFamily="34" charset="0"/>
              </a:rPr>
              <a:t>Step 2: Use Selenium WebDriver</a:t>
            </a:r>
            <a:endParaRPr lang="en-GB" dirty="0">
              <a:latin typeface="+mj-lt"/>
              <a:cs typeface="Arial" panose="020B0604020202020204" pitchFamily="34" charset="0"/>
            </a:endParaRPr>
          </a:p>
          <a:p>
            <a:pPr>
              <a:lnSpc>
                <a:spcPct val="150000"/>
              </a:lnSpc>
              <a:buFont typeface="Arial" panose="020B0604020202020204" pitchFamily="34" charset="0"/>
              <a:buChar char="•"/>
            </a:pPr>
            <a:r>
              <a:rPr lang="en-GB" dirty="0">
                <a:latin typeface="+mj-lt"/>
                <a:cs typeface="Arial" panose="020B0604020202020204" pitchFamily="34" charset="0"/>
              </a:rPr>
              <a:t> Core tool for browser automation.</a:t>
            </a:r>
          </a:p>
          <a:p>
            <a:pPr>
              <a:lnSpc>
                <a:spcPct val="150000"/>
              </a:lnSpc>
            </a:pPr>
            <a:r>
              <a:rPr lang="en-GB" b="1" dirty="0">
                <a:latin typeface="+mj-lt"/>
                <a:cs typeface="Arial" panose="020B0604020202020204" pitchFamily="34" charset="0"/>
              </a:rPr>
              <a:t>Step 3: Connect NLP with Selenium</a:t>
            </a:r>
            <a:endParaRPr lang="en-GB" dirty="0">
              <a:latin typeface="+mj-lt"/>
              <a:cs typeface="Arial" panose="020B0604020202020204" pitchFamily="34" charset="0"/>
            </a:endParaRPr>
          </a:p>
          <a:p>
            <a:pPr>
              <a:lnSpc>
                <a:spcPct val="150000"/>
              </a:lnSpc>
              <a:buFont typeface="Arial" panose="020B0604020202020204" pitchFamily="34" charset="0"/>
              <a:buChar char="•"/>
            </a:pPr>
            <a:r>
              <a:rPr lang="en-GB" dirty="0">
                <a:latin typeface="+mj-lt"/>
                <a:cs typeface="Arial" panose="020B0604020202020204" pitchFamily="34" charset="0"/>
              </a:rPr>
              <a:t> Write code to bridge NLP analysis and Selenium commands:</a:t>
            </a:r>
          </a:p>
          <a:p>
            <a:pPr marL="742950" lvl="1" indent="-285750">
              <a:lnSpc>
                <a:spcPct val="150000"/>
              </a:lnSpc>
              <a:buFont typeface="Arial" panose="020B0604020202020204" pitchFamily="34" charset="0"/>
              <a:buChar char="•"/>
            </a:pPr>
            <a:r>
              <a:rPr lang="en-GB" dirty="0">
                <a:latin typeface="+mj-lt"/>
                <a:cs typeface="Arial" panose="020B0604020202020204" pitchFamily="34" charset="0"/>
              </a:rPr>
              <a:t>Interpret natural language inputs.</a:t>
            </a:r>
          </a:p>
          <a:p>
            <a:pPr marL="742950" lvl="1" indent="-285750">
              <a:lnSpc>
                <a:spcPct val="150000"/>
              </a:lnSpc>
              <a:buFont typeface="Arial" panose="020B0604020202020204" pitchFamily="34" charset="0"/>
              <a:buChar char="•"/>
            </a:pPr>
            <a:r>
              <a:rPr lang="en-GB" dirty="0">
                <a:latin typeface="+mj-lt"/>
                <a:cs typeface="Arial" panose="020B0604020202020204" pitchFamily="34" charset="0"/>
              </a:rPr>
              <a:t>Extract actions, targets, and data.</a:t>
            </a:r>
          </a:p>
          <a:p>
            <a:pPr marL="742950" lvl="1" indent="-285750">
              <a:lnSpc>
                <a:spcPct val="150000"/>
              </a:lnSpc>
              <a:buFont typeface="Arial" panose="020B0604020202020204" pitchFamily="34" charset="0"/>
              <a:buChar char="•"/>
            </a:pPr>
            <a:r>
              <a:rPr lang="en-GB" dirty="0">
                <a:latin typeface="+mj-lt"/>
                <a:cs typeface="Arial" panose="020B0604020202020204" pitchFamily="34" charset="0"/>
              </a:rPr>
              <a:t>Translate these into Selenium commands.</a:t>
            </a:r>
          </a:p>
        </p:txBody>
      </p:sp>
    </p:spTree>
    <p:extLst>
      <p:ext uri="{BB962C8B-B14F-4D97-AF65-F5344CB8AC3E}">
        <p14:creationId xmlns:p14="http://schemas.microsoft.com/office/powerpoint/2010/main" val="17620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CC6BB6-769C-CB99-5224-B125A5A819A4}"/>
              </a:ext>
            </a:extLst>
          </p:cNvPr>
          <p:cNvSpPr>
            <a:spLocks noGrp="1"/>
          </p:cNvSpPr>
          <p:nvPr>
            <p:ph type="title"/>
          </p:nvPr>
        </p:nvSpPr>
        <p:spPr>
          <a:xfrm>
            <a:off x="582929" y="304801"/>
            <a:ext cx="10890929" cy="1097280"/>
          </a:xfrm>
        </p:spPr>
        <p:txBody>
          <a:bodyPr>
            <a:normAutofit/>
          </a:bodyPr>
          <a:lstStyle/>
          <a:p>
            <a:r>
              <a:rPr kumimoji="0" lang="en-US" altLang="en-US" sz="4000" b="1" i="0" u="none" strike="noStrike" cap="none" normalizeH="0" baseline="0" dirty="0">
                <a:ln>
                  <a:noFill/>
                </a:ln>
                <a:solidFill>
                  <a:schemeClr val="tx1"/>
                </a:solidFill>
                <a:effectLst/>
                <a:latin typeface="Arial" panose="020B0604020202020204" pitchFamily="34" charset="0"/>
              </a:rPr>
              <a:t>Example Scenario</a:t>
            </a:r>
            <a:endParaRPr lang="en-GB" dirty="0"/>
          </a:p>
        </p:txBody>
      </p:sp>
      <p:sp>
        <p:nvSpPr>
          <p:cNvPr id="7" name="Rectangle 4">
            <a:extLst>
              <a:ext uri="{FF2B5EF4-FFF2-40B4-BE49-F238E27FC236}">
                <a16:creationId xmlns:a16="http://schemas.microsoft.com/office/drawing/2014/main" id="{95FE7778-CEC4-6826-D833-BAA60491239F}"/>
              </a:ext>
            </a:extLst>
          </p:cNvPr>
          <p:cNvSpPr>
            <a:spLocks noGrp="1" noChangeArrowheads="1"/>
          </p:cNvSpPr>
          <p:nvPr>
            <p:ph idx="1"/>
          </p:nvPr>
        </p:nvSpPr>
        <p:spPr bwMode="auto">
          <a:xfrm>
            <a:off x="652780" y="1754020"/>
            <a:ext cx="10129520" cy="3903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mj-lt"/>
                <a:cs typeface="Arial" panose="020B0604020202020204" pitchFamily="34" charset="0"/>
              </a:rPr>
              <a:t>Traditional Selenium Script</a:t>
            </a:r>
            <a:endParaRPr kumimoji="0" lang="en-US" altLang="en-US" sz="1400" b="0" i="0" u="none" strike="noStrike" cap="none" normalizeH="0" baseline="0" dirty="0">
              <a:ln>
                <a:noFill/>
              </a:ln>
              <a:solidFill>
                <a:schemeClr val="tx1"/>
              </a:solidFill>
              <a:effectLst/>
              <a:latin typeface="+mj-lt"/>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mj-lt"/>
                <a:cs typeface="Arial" panose="020B0604020202020204" pitchFamily="34" charset="0"/>
              </a:rPr>
              <a:t>driver.find_element</a:t>
            </a:r>
            <a:r>
              <a:rPr kumimoji="0" lang="en-US" altLang="en-US" sz="1400" b="0" i="0" u="none" strike="noStrike" cap="none" normalizeH="0" baseline="0" dirty="0">
                <a:ln>
                  <a:noFill/>
                </a:ln>
                <a:solidFill>
                  <a:schemeClr val="tx1"/>
                </a:solidFill>
                <a:effectLst/>
                <a:latin typeface="+mj-lt"/>
                <a:cs typeface="Arial" panose="020B0604020202020204" pitchFamily="34" charset="0"/>
              </a:rPr>
              <a:t>(By.ID, "</a:t>
            </a:r>
            <a:r>
              <a:rPr kumimoji="0" lang="en-US" altLang="en-US" sz="1400" b="0" i="0" u="none" strike="noStrike" cap="none" normalizeH="0" baseline="0" dirty="0">
                <a:ln>
                  <a:noFill/>
                </a:ln>
                <a:solidFill>
                  <a:schemeClr val="accent6"/>
                </a:solidFill>
                <a:effectLst/>
                <a:latin typeface="+mj-lt"/>
                <a:cs typeface="Arial" panose="020B0604020202020204" pitchFamily="34" charset="0"/>
              </a:rPr>
              <a:t>login-button</a:t>
            </a:r>
            <a:r>
              <a:rPr kumimoji="0" lang="en-US" altLang="en-US" sz="1400" b="0" i="0" u="none" strike="noStrike" cap="none" normalizeH="0" baseline="0" dirty="0">
                <a:ln>
                  <a:noFill/>
                </a:ln>
                <a:solidFill>
                  <a:schemeClr val="tx1"/>
                </a:solidFill>
                <a:effectLst/>
                <a:latin typeface="+mj-lt"/>
                <a:cs typeface="Arial" panose="020B0604020202020204" pitchFamily="34" charset="0"/>
              </a:rPr>
              <a:t>").click()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mj-lt"/>
                <a:cs typeface="Arial" panose="020B0604020202020204" pitchFamily="34" charset="0"/>
              </a:rPr>
              <a:t>driver.find_element</a:t>
            </a:r>
            <a:r>
              <a:rPr kumimoji="0" lang="en-US" altLang="en-US" sz="1400" b="0" i="0" u="none" strike="noStrike" cap="none" normalizeH="0" baseline="0" dirty="0">
                <a:ln>
                  <a:noFill/>
                </a:ln>
                <a:solidFill>
                  <a:schemeClr val="tx1"/>
                </a:solidFill>
                <a:effectLst/>
                <a:latin typeface="+mj-lt"/>
                <a:cs typeface="Arial" panose="020B0604020202020204" pitchFamily="34" charset="0"/>
              </a:rPr>
              <a:t>(By.ID, "</a:t>
            </a:r>
            <a:r>
              <a:rPr kumimoji="0" lang="en-US" altLang="en-US" sz="1400" b="0" i="0" u="none" strike="noStrike" cap="none" normalizeH="0" baseline="0" dirty="0">
                <a:ln>
                  <a:noFill/>
                </a:ln>
                <a:solidFill>
                  <a:schemeClr val="accent6"/>
                </a:solidFill>
                <a:effectLst/>
                <a:latin typeface="+mj-lt"/>
                <a:cs typeface="Arial" panose="020B0604020202020204" pitchFamily="34" charset="0"/>
              </a:rPr>
              <a:t>username</a:t>
            </a:r>
            <a:r>
              <a:rPr kumimoji="0" lang="en-US" altLang="en-US" sz="1400" b="0" i="0" u="none" strike="noStrike" cap="none" normalizeH="0" baseline="0" dirty="0">
                <a:ln>
                  <a:noFill/>
                </a:ln>
                <a:solidFill>
                  <a:schemeClr val="tx1"/>
                </a:solidFill>
                <a:effectLst/>
                <a:latin typeface="+mj-lt"/>
                <a:cs typeface="Arial" panose="020B0604020202020204" pitchFamily="34" charset="0"/>
              </a:rPr>
              <a:t>").</a:t>
            </a:r>
            <a:r>
              <a:rPr kumimoji="0" lang="en-US" altLang="en-US" sz="1400" b="0" i="0" u="none" strike="noStrike" cap="none" normalizeH="0" baseline="0" dirty="0" err="1">
                <a:ln>
                  <a:noFill/>
                </a:ln>
                <a:solidFill>
                  <a:schemeClr val="tx1"/>
                </a:solidFill>
                <a:effectLst/>
                <a:latin typeface="+mj-lt"/>
                <a:cs typeface="Arial" panose="020B0604020202020204" pitchFamily="34" charset="0"/>
              </a:rPr>
              <a:t>send_keys</a:t>
            </a:r>
            <a:r>
              <a:rPr kumimoji="0" lang="en-US" altLang="en-US" sz="1400" b="0" i="0" u="none" strike="noStrike" cap="none" normalizeH="0" baseline="0" dirty="0">
                <a:ln>
                  <a:noFill/>
                </a:ln>
                <a:solidFill>
                  <a:schemeClr val="tx1"/>
                </a:solidFill>
                <a:effectLst/>
                <a:latin typeface="+mj-lt"/>
                <a:cs typeface="Arial" panose="020B0604020202020204" pitchFamily="34" charset="0"/>
              </a:rPr>
              <a:t>("</a:t>
            </a:r>
            <a:r>
              <a:rPr kumimoji="0" lang="en-US" altLang="en-US" sz="1400" b="0" i="0" u="none" strike="noStrike" cap="none" normalizeH="0" baseline="0" dirty="0" err="1">
                <a:ln>
                  <a:noFill/>
                </a:ln>
                <a:solidFill>
                  <a:schemeClr val="accent6"/>
                </a:solidFill>
                <a:effectLst/>
                <a:latin typeface="+mj-lt"/>
                <a:cs typeface="Arial" panose="020B0604020202020204" pitchFamily="34" charset="0"/>
              </a:rPr>
              <a:t>testuser</a:t>
            </a:r>
            <a:r>
              <a:rPr kumimoji="0" lang="en-US" altLang="en-US" sz="1400" b="0" i="0" u="none" strike="noStrike" cap="none" normalizeH="0" baseline="0" dirty="0">
                <a:ln>
                  <a:noFill/>
                </a:ln>
                <a:solidFill>
                  <a:schemeClr val="tx1"/>
                </a:solidFill>
                <a:effectLst/>
                <a:latin typeface="+mj-lt"/>
                <a:cs typeface="Arial" panose="020B0604020202020204" pitchFamily="34" charset="0"/>
              </a:rPr>
              <a:t>") </a:t>
            </a: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mj-lt"/>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mj-lt"/>
                <a:cs typeface="Arial" panose="020B0604020202020204" pitchFamily="34" charset="0"/>
              </a:rPr>
              <a:t>With NLP Integration:</a:t>
            </a:r>
            <a:endParaRPr kumimoji="0" lang="en-US" altLang="en-US" sz="1400" b="0" i="0" u="none" strike="noStrike" cap="none" normalizeH="0" baseline="0" dirty="0">
              <a:ln>
                <a:noFill/>
              </a:ln>
              <a:solidFill>
                <a:schemeClr val="tx1"/>
              </a:solidFill>
              <a:effectLst/>
              <a:latin typeface="+mj-lt"/>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400" b="0" i="0" u="none" strike="noStrike" cap="none" normalizeH="0" baseline="0" dirty="0" err="1">
                <a:ln>
                  <a:noFill/>
                </a:ln>
                <a:solidFill>
                  <a:schemeClr val="tx1"/>
                </a:solidFill>
                <a:effectLst/>
                <a:latin typeface="+mj-lt"/>
                <a:cs typeface="Arial" panose="020B0604020202020204" pitchFamily="34" charset="0"/>
              </a:rPr>
              <a:t>process_natural_language</a:t>
            </a:r>
            <a:r>
              <a:rPr kumimoji="0" lang="en-US" altLang="en-US" sz="1400" b="0" i="0" u="none" strike="noStrike" cap="none" normalizeH="0" baseline="0" dirty="0">
                <a:ln>
                  <a:noFill/>
                </a:ln>
                <a:solidFill>
                  <a:schemeClr val="tx1"/>
                </a:solidFill>
                <a:effectLst/>
                <a:latin typeface="+mj-lt"/>
                <a:cs typeface="Arial" panose="020B0604020202020204" pitchFamily="34" charset="0"/>
              </a:rPr>
              <a:t>("</a:t>
            </a:r>
            <a:r>
              <a:rPr kumimoji="0" lang="en-US" altLang="en-US" sz="1400" b="0" i="0" u="none" strike="noStrike" cap="none" normalizeH="0" baseline="0" dirty="0">
                <a:ln>
                  <a:noFill/>
                </a:ln>
                <a:solidFill>
                  <a:schemeClr val="accent6"/>
                </a:solidFill>
                <a:effectLst/>
                <a:latin typeface="+mj-lt"/>
                <a:cs typeface="Arial" panose="020B0604020202020204" pitchFamily="34" charset="0"/>
              </a:rPr>
              <a:t>Click the login button and enter '</a:t>
            </a:r>
            <a:r>
              <a:rPr kumimoji="0" lang="en-US" altLang="en-US" sz="1400" b="0" i="0" u="none" strike="noStrike" cap="none" normalizeH="0" baseline="0" dirty="0" err="1">
                <a:ln>
                  <a:noFill/>
                </a:ln>
                <a:solidFill>
                  <a:schemeClr val="accent6"/>
                </a:solidFill>
                <a:effectLst/>
                <a:latin typeface="+mj-lt"/>
                <a:cs typeface="Arial" panose="020B0604020202020204" pitchFamily="34" charset="0"/>
              </a:rPr>
              <a:t>testuser</a:t>
            </a:r>
            <a:r>
              <a:rPr kumimoji="0" lang="en-US" altLang="en-US" sz="1400" b="0" i="0" u="none" strike="noStrike" cap="none" normalizeH="0" baseline="0" dirty="0">
                <a:ln>
                  <a:noFill/>
                </a:ln>
                <a:solidFill>
                  <a:schemeClr val="accent6"/>
                </a:solidFill>
                <a:effectLst/>
                <a:latin typeface="+mj-lt"/>
                <a:cs typeface="Arial" panose="020B0604020202020204" pitchFamily="34" charset="0"/>
              </a:rPr>
              <a:t>' as the username.</a:t>
            </a:r>
            <a:r>
              <a:rPr kumimoji="0" lang="en-US" altLang="en-US" sz="1400" b="0" i="0" u="none" strike="noStrike" cap="none" normalizeH="0" baseline="0" dirty="0">
                <a:ln>
                  <a:noFill/>
                </a:ln>
                <a:solidFill>
                  <a:schemeClr val="tx1"/>
                </a:solidFill>
                <a:effectLst/>
                <a:latin typeface="+mj-lt"/>
                <a:cs typeface="Arial" panose="020B0604020202020204" pitchFamily="34" charset="0"/>
              </a:rPr>
              <a:t>") </a:t>
            </a:r>
          </a:p>
          <a:p>
            <a:pPr marL="0" marR="0" lvl="0" indent="0" algn="l" defTabSz="914400" rtl="0" eaLnBrk="0" fontAlgn="base" latinLnBrk="0" hangingPunct="0">
              <a:lnSpc>
                <a:spcPct val="200000"/>
              </a:lnSpc>
              <a:spcBef>
                <a:spcPct val="0"/>
              </a:spcBef>
              <a:spcAft>
                <a:spcPct val="0"/>
              </a:spcAft>
              <a:buClrTx/>
              <a:buSzTx/>
              <a:buNone/>
              <a:tabLst/>
            </a:pPr>
            <a:endParaRPr kumimoji="0" lang="en-US" altLang="en-US" sz="1400" b="0" i="0" u="none" strike="noStrike" cap="none" normalizeH="0" baseline="0" dirty="0">
              <a:ln>
                <a:noFill/>
              </a:ln>
              <a:solidFill>
                <a:schemeClr val="tx1"/>
              </a:solidFill>
              <a:effectLst/>
              <a:latin typeface="+mj-lt"/>
              <a:cs typeface="Arial" panose="020B0604020202020204" pitchFamily="34" charset="0"/>
            </a:endParaRPr>
          </a:p>
          <a:p>
            <a:pPr marL="0" marR="0" lvl="0" indent="0" algn="l" defTabSz="914400" rtl="0" eaLnBrk="0" fontAlgn="base" latinLnBrk="0" hangingPunct="0">
              <a:lnSpc>
                <a:spcPct val="200000"/>
              </a:lnSpc>
              <a:spcBef>
                <a:spcPct val="0"/>
              </a:spcBef>
              <a:spcAft>
                <a:spcPct val="0"/>
              </a:spcAft>
              <a:buClrTx/>
              <a:buSzTx/>
              <a:buNone/>
              <a:tabLst/>
            </a:pPr>
            <a:r>
              <a:rPr kumimoji="0" lang="en-US" altLang="en-US" sz="1400" b="0" i="0" u="none" strike="noStrike" cap="none" normalizeH="0" baseline="0" dirty="0">
                <a:ln>
                  <a:noFill/>
                </a:ln>
                <a:solidFill>
                  <a:schemeClr val="tx1"/>
                </a:solidFill>
                <a:effectLst/>
                <a:latin typeface="+mj-lt"/>
                <a:cs typeface="Arial" panose="020B0604020202020204" pitchFamily="34" charset="0"/>
              </a:rPr>
              <a:t>NLP function interprets and translates natural instructions into Selenium actions automatically.</a:t>
            </a:r>
          </a:p>
          <a:p>
            <a:pPr marL="0" marR="0" lvl="0" indent="0" algn="l" defTabSz="914400" rtl="0" eaLnBrk="0" fontAlgn="base" latinLnBrk="0" hangingPunct="0">
              <a:lnSpc>
                <a:spcPct val="2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mj-lt"/>
              <a:cs typeface="Arial" panose="020B0604020202020204" pitchFamily="34" charset="0"/>
            </a:endParaRPr>
          </a:p>
        </p:txBody>
      </p:sp>
    </p:spTree>
    <p:extLst>
      <p:ext uri="{BB962C8B-B14F-4D97-AF65-F5344CB8AC3E}">
        <p14:creationId xmlns:p14="http://schemas.microsoft.com/office/powerpoint/2010/main" val="2031546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A82061-19C7-6948-53E4-50FBD2A90873}"/>
              </a:ext>
            </a:extLst>
          </p:cNvPr>
          <p:cNvSpPr>
            <a:spLocks noGrp="1"/>
          </p:cNvSpPr>
          <p:nvPr>
            <p:ph type="title"/>
          </p:nvPr>
        </p:nvSpPr>
        <p:spPr>
          <a:xfrm>
            <a:off x="589279" y="241853"/>
            <a:ext cx="10890929" cy="1097280"/>
          </a:xfrm>
        </p:spPr>
        <p:txBody>
          <a:bodyPr>
            <a:normAutofit/>
          </a:bodyPr>
          <a:lstStyle/>
          <a:p>
            <a:r>
              <a:rPr lang="en-US" b="1" dirty="0"/>
              <a:t>Limitations of Basic NLP Approach</a:t>
            </a:r>
            <a:endParaRPr lang="en-US" dirty="0"/>
          </a:p>
        </p:txBody>
      </p:sp>
      <p:sp>
        <p:nvSpPr>
          <p:cNvPr id="7" name="TextBox 6">
            <a:extLst>
              <a:ext uri="{FF2B5EF4-FFF2-40B4-BE49-F238E27FC236}">
                <a16:creationId xmlns:a16="http://schemas.microsoft.com/office/drawing/2014/main" id="{C01E9EA5-6495-1231-28D8-A3AF2F88618D}"/>
              </a:ext>
            </a:extLst>
          </p:cNvPr>
          <p:cNvSpPr txBox="1"/>
          <p:nvPr/>
        </p:nvSpPr>
        <p:spPr>
          <a:xfrm>
            <a:off x="589279" y="1526738"/>
            <a:ext cx="4897122" cy="3380862"/>
          </a:xfrm>
          <a:prstGeom prst="rect">
            <a:avLst/>
          </a:prstGeom>
          <a:noFill/>
        </p:spPr>
        <p:txBody>
          <a:bodyPr wrap="square">
            <a:spAutoFit/>
          </a:bodyPr>
          <a:lstStyle/>
          <a:p>
            <a:pPr>
              <a:lnSpc>
                <a:spcPct val="150000"/>
              </a:lnSpc>
            </a:pPr>
            <a:r>
              <a:rPr lang="en-US" sz="1600" b="1" dirty="0">
                <a:latin typeface="+mj-lt"/>
                <a:cs typeface="Arial" panose="020B0604020202020204" pitchFamily="34" charset="0"/>
              </a:rPr>
              <a:t>Slide 2: Rule-Based Parsing</a:t>
            </a:r>
            <a:endParaRPr lang="en-US" sz="1600" dirty="0">
              <a:latin typeface="+mj-lt"/>
              <a:cs typeface="Arial" panose="020B0604020202020204" pitchFamily="34" charset="0"/>
            </a:endParaRPr>
          </a:p>
          <a:p>
            <a:pPr marL="742950" lvl="1" indent="-285750">
              <a:lnSpc>
                <a:spcPct val="150000"/>
              </a:lnSpc>
              <a:buFont typeface="Arial" panose="020B0604020202020204" pitchFamily="34" charset="0"/>
              <a:buChar char="•"/>
            </a:pPr>
            <a:r>
              <a:rPr lang="en-US" sz="1600" dirty="0">
                <a:latin typeface="+mj-lt"/>
                <a:cs typeface="Arial" panose="020B0604020202020204" pitchFamily="34" charset="0"/>
              </a:rPr>
              <a:t>Struggles with varied language and ambiguity.</a:t>
            </a:r>
          </a:p>
          <a:p>
            <a:pPr marL="742950" lvl="1" indent="-285750">
              <a:lnSpc>
                <a:spcPct val="150000"/>
              </a:lnSpc>
              <a:buFont typeface="Arial" panose="020B0604020202020204" pitchFamily="34" charset="0"/>
              <a:buChar char="•"/>
            </a:pPr>
            <a:r>
              <a:rPr lang="en-US" sz="1600" dirty="0">
                <a:latin typeface="+mj-lt"/>
                <a:cs typeface="Arial" panose="020B0604020202020204" pitchFamily="34" charset="0"/>
              </a:rPr>
              <a:t>Requires extensive manual coding.</a:t>
            </a:r>
          </a:p>
          <a:p>
            <a:pPr>
              <a:lnSpc>
                <a:spcPct val="150000"/>
              </a:lnSpc>
              <a:buFont typeface="Arial" panose="020B0604020202020204" pitchFamily="34" charset="0"/>
              <a:buChar char="•"/>
            </a:pPr>
            <a:r>
              <a:rPr lang="en-US" sz="1600" b="1" dirty="0">
                <a:latin typeface="+mj-lt"/>
                <a:cs typeface="Arial" panose="020B0604020202020204" pitchFamily="34" charset="0"/>
              </a:rPr>
              <a:t> Limited Context &amp; Reasoning</a:t>
            </a:r>
            <a:endParaRPr lang="en-US" sz="1600" dirty="0">
              <a:latin typeface="+mj-lt"/>
              <a:cs typeface="Arial" panose="020B0604020202020204" pitchFamily="34" charset="0"/>
            </a:endParaRPr>
          </a:p>
          <a:p>
            <a:pPr marL="742950" lvl="1" indent="-285750">
              <a:lnSpc>
                <a:spcPct val="150000"/>
              </a:lnSpc>
              <a:buFont typeface="Arial" panose="020B0604020202020204" pitchFamily="34" charset="0"/>
              <a:buChar char="•"/>
            </a:pPr>
            <a:r>
              <a:rPr lang="en-US" sz="1600" dirty="0">
                <a:latin typeface="+mj-lt"/>
                <a:cs typeface="Arial" panose="020B0604020202020204" pitchFamily="34" charset="0"/>
              </a:rPr>
              <a:t>Cannot interpret contextual or indirect instructions.</a:t>
            </a:r>
          </a:p>
          <a:p>
            <a:pPr>
              <a:lnSpc>
                <a:spcPct val="150000"/>
              </a:lnSpc>
              <a:buFont typeface="Arial" panose="020B0604020202020204" pitchFamily="34" charset="0"/>
              <a:buChar char="•"/>
            </a:pPr>
            <a:r>
              <a:rPr lang="en-US" sz="1600" b="1" dirty="0">
                <a:latin typeface="+mj-lt"/>
                <a:cs typeface="Arial" panose="020B0604020202020204" pitchFamily="34" charset="0"/>
              </a:rPr>
              <a:t> Maintenance Difficulty</a:t>
            </a:r>
            <a:endParaRPr lang="en-US" sz="1600" dirty="0">
              <a:latin typeface="+mj-lt"/>
              <a:cs typeface="Arial" panose="020B0604020202020204" pitchFamily="34" charset="0"/>
            </a:endParaRPr>
          </a:p>
          <a:p>
            <a:pPr marL="742950" lvl="1" indent="-285750">
              <a:lnSpc>
                <a:spcPct val="150000"/>
              </a:lnSpc>
              <a:buFont typeface="Arial" panose="020B0604020202020204" pitchFamily="34" charset="0"/>
              <a:buChar char="•"/>
            </a:pPr>
            <a:r>
              <a:rPr lang="en-US" sz="1600" dirty="0">
                <a:latin typeface="+mj-lt"/>
                <a:cs typeface="Arial" panose="020B0604020202020204" pitchFamily="34" charset="0"/>
              </a:rPr>
              <a:t>UI or instruction changes require significant code updates.</a:t>
            </a:r>
          </a:p>
        </p:txBody>
      </p:sp>
      <p:sp>
        <p:nvSpPr>
          <p:cNvPr id="9" name="TextBox 8">
            <a:extLst>
              <a:ext uri="{FF2B5EF4-FFF2-40B4-BE49-F238E27FC236}">
                <a16:creationId xmlns:a16="http://schemas.microsoft.com/office/drawing/2014/main" id="{BF6CA34B-9C12-B76C-ECCE-08BECDAA86AC}"/>
              </a:ext>
            </a:extLst>
          </p:cNvPr>
          <p:cNvSpPr txBox="1"/>
          <p:nvPr/>
        </p:nvSpPr>
        <p:spPr>
          <a:xfrm>
            <a:off x="5486401" y="1526738"/>
            <a:ext cx="6381749" cy="3750194"/>
          </a:xfrm>
          <a:prstGeom prst="rect">
            <a:avLst/>
          </a:prstGeom>
          <a:noFill/>
        </p:spPr>
        <p:txBody>
          <a:bodyPr wrap="square">
            <a:spAutoFit/>
          </a:bodyPr>
          <a:lstStyle/>
          <a:p>
            <a:pPr>
              <a:lnSpc>
                <a:spcPct val="150000"/>
              </a:lnSpc>
            </a:pPr>
            <a:r>
              <a:rPr lang="en-GB" sz="1600" b="1" dirty="0">
                <a:latin typeface="+mj-lt"/>
                <a:cs typeface="Arial" panose="020B0604020202020204" pitchFamily="34" charset="0"/>
              </a:rPr>
              <a:t>How LLMs Transform Test Automation</a:t>
            </a:r>
            <a:endParaRPr lang="en-GB" sz="1600" dirty="0">
              <a:latin typeface="+mj-lt"/>
              <a:cs typeface="Arial" panose="020B0604020202020204" pitchFamily="34" charset="0"/>
            </a:endParaRPr>
          </a:p>
          <a:p>
            <a:pPr>
              <a:lnSpc>
                <a:spcPct val="150000"/>
              </a:lnSpc>
              <a:buFont typeface="Arial" panose="020B0604020202020204" pitchFamily="34" charset="0"/>
              <a:buChar char="•"/>
            </a:pPr>
            <a:r>
              <a:rPr lang="en-GB" sz="1600" b="1" dirty="0">
                <a:latin typeface="+mj-lt"/>
                <a:cs typeface="Arial" panose="020B0604020202020204" pitchFamily="34" charset="0"/>
              </a:rPr>
              <a:t> Semantic Understanding:</a:t>
            </a:r>
            <a:endParaRPr lang="en-GB" sz="1600" dirty="0">
              <a:latin typeface="+mj-lt"/>
              <a:cs typeface="Arial" panose="020B0604020202020204" pitchFamily="34" charset="0"/>
            </a:endParaRPr>
          </a:p>
          <a:p>
            <a:pPr marL="742950" lvl="1" indent="-285750">
              <a:lnSpc>
                <a:spcPct val="150000"/>
              </a:lnSpc>
              <a:buFont typeface="Arial" panose="020B0604020202020204" pitchFamily="34" charset="0"/>
              <a:buChar char="•"/>
            </a:pPr>
            <a:r>
              <a:rPr lang="en-GB" sz="1600" dirty="0">
                <a:latin typeface="+mj-lt"/>
                <a:cs typeface="Arial" panose="020B0604020202020204" pitchFamily="34" charset="0"/>
              </a:rPr>
              <a:t>Accurately interprets varied, complex natural language instructions.</a:t>
            </a:r>
          </a:p>
          <a:p>
            <a:pPr>
              <a:lnSpc>
                <a:spcPct val="150000"/>
              </a:lnSpc>
              <a:buFont typeface="Arial" panose="020B0604020202020204" pitchFamily="34" charset="0"/>
              <a:buChar char="•"/>
            </a:pPr>
            <a:r>
              <a:rPr lang="en-GB" sz="1600" b="1" dirty="0">
                <a:latin typeface="+mj-lt"/>
                <a:cs typeface="Arial" panose="020B0604020202020204" pitchFamily="34" charset="0"/>
              </a:rPr>
              <a:t> Contextual Awareness:</a:t>
            </a:r>
            <a:endParaRPr lang="en-GB" sz="1600" dirty="0">
              <a:latin typeface="+mj-lt"/>
              <a:cs typeface="Arial" panose="020B0604020202020204" pitchFamily="34" charset="0"/>
            </a:endParaRPr>
          </a:p>
          <a:p>
            <a:pPr marL="742950" lvl="1" indent="-285750">
              <a:lnSpc>
                <a:spcPct val="150000"/>
              </a:lnSpc>
              <a:buFont typeface="Arial" panose="020B0604020202020204" pitchFamily="34" charset="0"/>
              <a:buChar char="•"/>
            </a:pPr>
            <a:r>
              <a:rPr lang="en-GB" sz="1600" dirty="0">
                <a:latin typeface="+mj-lt"/>
                <a:cs typeface="Arial" panose="020B0604020202020204" pitchFamily="34" charset="0"/>
              </a:rPr>
              <a:t>Understands and maintains context across test steps.</a:t>
            </a:r>
          </a:p>
          <a:p>
            <a:pPr>
              <a:lnSpc>
                <a:spcPct val="150000"/>
              </a:lnSpc>
              <a:buFont typeface="Arial" panose="020B0604020202020204" pitchFamily="34" charset="0"/>
              <a:buChar char="•"/>
            </a:pPr>
            <a:r>
              <a:rPr lang="en-GB" sz="1600" b="1" dirty="0">
                <a:latin typeface="+mj-lt"/>
                <a:cs typeface="Arial" panose="020B0604020202020204" pitchFamily="34" charset="0"/>
              </a:rPr>
              <a:t> Dynamic Adaptation:</a:t>
            </a:r>
            <a:endParaRPr lang="en-GB" sz="1600" dirty="0">
              <a:latin typeface="+mj-lt"/>
              <a:cs typeface="Arial" panose="020B0604020202020204" pitchFamily="34" charset="0"/>
            </a:endParaRPr>
          </a:p>
          <a:p>
            <a:pPr marL="742950" lvl="1" indent="-285750">
              <a:lnSpc>
                <a:spcPct val="150000"/>
              </a:lnSpc>
              <a:buFont typeface="Arial" panose="020B0604020202020204" pitchFamily="34" charset="0"/>
              <a:buChar char="•"/>
            </a:pPr>
            <a:r>
              <a:rPr lang="en-GB" sz="1600" dirty="0">
                <a:latin typeface="+mj-lt"/>
                <a:cs typeface="Arial" panose="020B0604020202020204" pitchFamily="34" charset="0"/>
              </a:rPr>
              <a:t>Automatically adapts tests to UI and instruction changes.</a:t>
            </a:r>
          </a:p>
          <a:p>
            <a:pPr>
              <a:lnSpc>
                <a:spcPct val="150000"/>
              </a:lnSpc>
              <a:buFont typeface="Arial" panose="020B0604020202020204" pitchFamily="34" charset="0"/>
              <a:buChar char="•"/>
            </a:pPr>
            <a:r>
              <a:rPr lang="en-GB" sz="1600" b="1" dirty="0">
                <a:latin typeface="+mj-lt"/>
                <a:cs typeface="Arial" panose="020B0604020202020204" pitchFamily="34" charset="0"/>
              </a:rPr>
              <a:t> Robustness:</a:t>
            </a:r>
            <a:endParaRPr lang="en-GB" sz="1600" dirty="0">
              <a:latin typeface="+mj-lt"/>
              <a:cs typeface="Arial" panose="020B0604020202020204" pitchFamily="34" charset="0"/>
            </a:endParaRPr>
          </a:p>
          <a:p>
            <a:pPr marL="742950" lvl="1" indent="-285750">
              <a:lnSpc>
                <a:spcPct val="150000"/>
              </a:lnSpc>
              <a:buFont typeface="Arial" panose="020B0604020202020204" pitchFamily="34" charset="0"/>
              <a:buChar char="•"/>
            </a:pPr>
            <a:r>
              <a:rPr lang="en-GB" sz="1600" dirty="0">
                <a:latin typeface="+mj-lt"/>
                <a:cs typeface="Arial" panose="020B0604020202020204" pitchFamily="34" charset="0"/>
              </a:rPr>
              <a:t>Handles sophisticated instructions involving logic and context.</a:t>
            </a:r>
          </a:p>
        </p:txBody>
      </p:sp>
    </p:spTree>
    <p:extLst>
      <p:ext uri="{BB962C8B-B14F-4D97-AF65-F5344CB8AC3E}">
        <p14:creationId xmlns:p14="http://schemas.microsoft.com/office/powerpoint/2010/main" val="408556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19691-ADDE-02B5-F90F-BE754AD5830F}"/>
              </a:ext>
            </a:extLst>
          </p:cNvPr>
          <p:cNvSpPr>
            <a:spLocks noGrp="1"/>
          </p:cNvSpPr>
          <p:nvPr>
            <p:ph type="title"/>
          </p:nvPr>
        </p:nvSpPr>
        <p:spPr>
          <a:xfrm>
            <a:off x="650535" y="203201"/>
            <a:ext cx="10890929" cy="781049"/>
          </a:xfrm>
        </p:spPr>
        <p:txBody>
          <a:bodyPr/>
          <a:lstStyle/>
          <a:p>
            <a:r>
              <a:rPr lang="en-US" b="1" dirty="0"/>
              <a:t>Advanced Capabilities of LLMs</a:t>
            </a:r>
            <a:endParaRPr lang="en-GB" dirty="0"/>
          </a:p>
        </p:txBody>
      </p:sp>
      <p:sp>
        <p:nvSpPr>
          <p:cNvPr id="5" name="TextBox 4">
            <a:extLst>
              <a:ext uri="{FF2B5EF4-FFF2-40B4-BE49-F238E27FC236}">
                <a16:creationId xmlns:a16="http://schemas.microsoft.com/office/drawing/2014/main" id="{52ACAC17-C5F2-0CD7-79A9-AE8DB3CF0257}"/>
              </a:ext>
            </a:extLst>
          </p:cNvPr>
          <p:cNvSpPr txBox="1"/>
          <p:nvPr/>
        </p:nvSpPr>
        <p:spPr>
          <a:xfrm>
            <a:off x="650535" y="1560890"/>
            <a:ext cx="6096000" cy="4611519"/>
          </a:xfrm>
          <a:prstGeom prst="rect">
            <a:avLst/>
          </a:prstGeom>
          <a:noFill/>
        </p:spPr>
        <p:txBody>
          <a:bodyPr wrap="square">
            <a:spAutoFit/>
          </a:bodyPr>
          <a:lstStyle/>
          <a:p>
            <a:pPr>
              <a:lnSpc>
                <a:spcPct val="150000"/>
              </a:lnSpc>
            </a:pPr>
            <a:r>
              <a:rPr lang="en-US" b="1" dirty="0">
                <a:latin typeface="+mj-lt"/>
                <a:cs typeface="Arial" panose="020B0604020202020204" pitchFamily="34" charset="0"/>
              </a:rPr>
              <a:t>Advanced Capabilities of LLMs</a:t>
            </a:r>
            <a:endParaRPr lang="en-US" dirty="0">
              <a:latin typeface="+mj-lt"/>
              <a:cs typeface="Arial" panose="020B0604020202020204" pitchFamily="34" charset="0"/>
            </a:endParaRPr>
          </a:p>
          <a:p>
            <a:pPr>
              <a:lnSpc>
                <a:spcPct val="150000"/>
              </a:lnSpc>
              <a:buFont typeface="Arial" panose="020B0604020202020204" pitchFamily="34" charset="0"/>
              <a:buChar char="•"/>
            </a:pPr>
            <a:r>
              <a:rPr lang="en-US" b="1" dirty="0">
                <a:latin typeface="+mj-lt"/>
                <a:cs typeface="Arial" panose="020B0604020202020204" pitchFamily="34" charset="0"/>
              </a:rPr>
              <a:t>Test Case Generation &amp; Repair:</a:t>
            </a:r>
            <a:endParaRPr lang="en-US" dirty="0">
              <a:latin typeface="+mj-lt"/>
              <a:cs typeface="Arial" panose="020B0604020202020204" pitchFamily="34" charset="0"/>
            </a:endParaRPr>
          </a:p>
          <a:p>
            <a:pPr marL="742950" lvl="1" indent="-285750">
              <a:lnSpc>
                <a:spcPct val="150000"/>
              </a:lnSpc>
              <a:buFont typeface="Arial" panose="020B0604020202020204" pitchFamily="34" charset="0"/>
              <a:buChar char="•"/>
            </a:pPr>
            <a:r>
              <a:rPr lang="en-US" dirty="0">
                <a:latin typeface="+mj-lt"/>
                <a:cs typeface="Arial" panose="020B0604020202020204" pitchFamily="34" charset="0"/>
              </a:rPr>
              <a:t>Generates test cases from user stories or requirements.</a:t>
            </a:r>
          </a:p>
          <a:p>
            <a:pPr marL="742950" lvl="1" indent="-285750">
              <a:lnSpc>
                <a:spcPct val="150000"/>
              </a:lnSpc>
              <a:buFont typeface="Arial" panose="020B0604020202020204" pitchFamily="34" charset="0"/>
              <a:buChar char="•"/>
            </a:pPr>
            <a:r>
              <a:rPr lang="en-US" dirty="0">
                <a:latin typeface="+mj-lt"/>
                <a:cs typeface="Arial" panose="020B0604020202020204" pitchFamily="34" charset="0"/>
              </a:rPr>
              <a:t>"Self-heals" test cases when UI elements change.</a:t>
            </a:r>
          </a:p>
          <a:p>
            <a:pPr>
              <a:lnSpc>
                <a:spcPct val="150000"/>
              </a:lnSpc>
              <a:buFont typeface="Arial" panose="020B0604020202020204" pitchFamily="34" charset="0"/>
              <a:buChar char="•"/>
            </a:pPr>
            <a:r>
              <a:rPr lang="en-US" b="1" dirty="0">
                <a:latin typeface="+mj-lt"/>
                <a:cs typeface="Arial" panose="020B0604020202020204" pitchFamily="34" charset="0"/>
              </a:rPr>
              <a:t>Complex Instruction Handling:</a:t>
            </a:r>
            <a:endParaRPr lang="en-US" dirty="0">
              <a:latin typeface="+mj-lt"/>
              <a:cs typeface="Arial" panose="020B0604020202020204" pitchFamily="34" charset="0"/>
            </a:endParaRPr>
          </a:p>
          <a:p>
            <a:pPr marL="742950" lvl="1" indent="-285750">
              <a:lnSpc>
                <a:spcPct val="150000"/>
              </a:lnSpc>
              <a:buFont typeface="Arial" panose="020B0604020202020204" pitchFamily="34" charset="0"/>
              <a:buChar char="•"/>
            </a:pPr>
            <a:r>
              <a:rPr lang="en-US" dirty="0">
                <a:latin typeface="+mj-lt"/>
                <a:cs typeface="Arial" panose="020B0604020202020204" pitchFamily="34" charset="0"/>
              </a:rPr>
              <a:t>Processes instructions like:</a:t>
            </a:r>
          </a:p>
          <a:p>
            <a:pPr marL="1143000" lvl="2" indent="-228600">
              <a:lnSpc>
                <a:spcPct val="150000"/>
              </a:lnSpc>
              <a:buFont typeface="Arial" panose="020B0604020202020204" pitchFamily="34" charset="0"/>
              <a:buChar char="•"/>
            </a:pPr>
            <a:r>
              <a:rPr lang="en-US" dirty="0">
                <a:latin typeface="+mj-lt"/>
                <a:cs typeface="Arial" panose="020B0604020202020204" pitchFamily="34" charset="0"/>
              </a:rPr>
              <a:t>"Log in as the user with the most recent order."</a:t>
            </a:r>
          </a:p>
          <a:p>
            <a:pPr>
              <a:lnSpc>
                <a:spcPct val="150000"/>
              </a:lnSpc>
              <a:buFont typeface="Arial" panose="020B0604020202020204" pitchFamily="34" charset="0"/>
              <a:buChar char="•"/>
            </a:pPr>
            <a:r>
              <a:rPr lang="en-US" b="1" dirty="0">
                <a:latin typeface="+mj-lt"/>
                <a:cs typeface="Arial" panose="020B0604020202020204" pitchFamily="34" charset="0"/>
              </a:rPr>
              <a:t>Code Generation:</a:t>
            </a:r>
            <a:endParaRPr lang="en-US" dirty="0">
              <a:latin typeface="+mj-lt"/>
              <a:cs typeface="Arial" panose="020B0604020202020204" pitchFamily="34" charset="0"/>
            </a:endParaRPr>
          </a:p>
          <a:p>
            <a:pPr marL="742950" lvl="1" indent="-285750">
              <a:lnSpc>
                <a:spcPct val="150000"/>
              </a:lnSpc>
              <a:buFont typeface="Arial" panose="020B0604020202020204" pitchFamily="34" charset="0"/>
              <a:buChar char="•"/>
            </a:pPr>
            <a:r>
              <a:rPr lang="en-US" dirty="0">
                <a:latin typeface="+mj-lt"/>
                <a:cs typeface="Arial" panose="020B0604020202020204" pitchFamily="34" charset="0"/>
              </a:rPr>
              <a:t>Directly generates Selenium scripts from natural language instructions.</a:t>
            </a:r>
          </a:p>
        </p:txBody>
      </p:sp>
    </p:spTree>
    <p:extLst>
      <p:ext uri="{BB962C8B-B14F-4D97-AF65-F5344CB8AC3E}">
        <p14:creationId xmlns:p14="http://schemas.microsoft.com/office/powerpoint/2010/main" val="37570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29FDC-B15D-CE9A-0196-0D1F3B42823D}"/>
              </a:ext>
            </a:extLst>
          </p:cNvPr>
          <p:cNvSpPr>
            <a:spLocks noGrp="1"/>
          </p:cNvSpPr>
          <p:nvPr>
            <p:ph type="title"/>
          </p:nvPr>
        </p:nvSpPr>
        <p:spPr>
          <a:xfrm>
            <a:off x="640078" y="274193"/>
            <a:ext cx="10890929" cy="768349"/>
          </a:xfrm>
        </p:spPr>
        <p:txBody>
          <a:bodyPr>
            <a:normAutofit/>
          </a:bodyPr>
          <a:lstStyle/>
          <a:p>
            <a:r>
              <a:rPr lang="en-GB" b="1" dirty="0"/>
              <a:t>Example: LLM-Driven Selenium Automation</a:t>
            </a:r>
            <a:endParaRPr lang="en-GB" dirty="0"/>
          </a:p>
        </p:txBody>
      </p:sp>
      <p:sp>
        <p:nvSpPr>
          <p:cNvPr id="3" name="Content Placeholder 2">
            <a:extLst>
              <a:ext uri="{FF2B5EF4-FFF2-40B4-BE49-F238E27FC236}">
                <a16:creationId xmlns:a16="http://schemas.microsoft.com/office/drawing/2014/main" id="{1F3C038B-26C2-A2A7-8C3F-2F66F6A73C29}"/>
              </a:ext>
            </a:extLst>
          </p:cNvPr>
          <p:cNvSpPr>
            <a:spLocks noGrp="1"/>
          </p:cNvSpPr>
          <p:nvPr>
            <p:ph idx="1"/>
          </p:nvPr>
        </p:nvSpPr>
        <p:spPr>
          <a:xfrm>
            <a:off x="640078" y="5063490"/>
            <a:ext cx="3194050" cy="1487678"/>
          </a:xfrm>
        </p:spPr>
        <p:txBody>
          <a:bodyPr>
            <a:normAutofit fontScale="70000" lnSpcReduction="20000"/>
          </a:bodyPr>
          <a:lstStyle/>
          <a:p>
            <a:pPr marL="0" indent="0">
              <a:buNone/>
            </a:pPr>
            <a:r>
              <a:rPr lang="en-US" b="1" dirty="0"/>
              <a:t>Key Improvements with LLMs</a:t>
            </a:r>
            <a:endParaRPr lang="en-US" dirty="0"/>
          </a:p>
          <a:p>
            <a:pPr>
              <a:buFont typeface="Arial" panose="020B0604020202020204" pitchFamily="34" charset="0"/>
              <a:buChar char="•"/>
            </a:pPr>
            <a:r>
              <a:rPr lang="en-US" b="1" dirty="0"/>
              <a:t>Enhanced Adaptability:</a:t>
            </a:r>
            <a:endParaRPr lang="en-US" dirty="0"/>
          </a:p>
          <a:p>
            <a:pPr marL="742950" lvl="1" indent="-285750">
              <a:buFont typeface="Arial" panose="020B0604020202020204" pitchFamily="34" charset="0"/>
              <a:buChar char="•"/>
            </a:pPr>
            <a:r>
              <a:rPr lang="en-US" dirty="0"/>
              <a:t>Reduced need for extensive coding.</a:t>
            </a:r>
          </a:p>
          <a:p>
            <a:pPr>
              <a:buFont typeface="Arial" panose="020B0604020202020204" pitchFamily="34" charset="0"/>
              <a:buChar char="•"/>
            </a:pPr>
            <a:r>
              <a:rPr lang="en-US" b="1" dirty="0"/>
              <a:t>Improved Maintainability:</a:t>
            </a:r>
            <a:endParaRPr lang="en-US" dirty="0"/>
          </a:p>
          <a:p>
            <a:pPr marL="742950" lvl="1" indent="-285750">
              <a:buFont typeface="Arial" panose="020B0604020202020204" pitchFamily="34" charset="0"/>
              <a:buChar char="•"/>
            </a:pPr>
            <a:r>
              <a:rPr lang="en-US" dirty="0"/>
              <a:t>Automatic handling of UI changes.</a:t>
            </a:r>
          </a:p>
        </p:txBody>
      </p:sp>
      <p:pic>
        <p:nvPicPr>
          <p:cNvPr id="9" name="Picture 8">
            <a:extLst>
              <a:ext uri="{FF2B5EF4-FFF2-40B4-BE49-F238E27FC236}">
                <a16:creationId xmlns:a16="http://schemas.microsoft.com/office/drawing/2014/main" id="{9B4F7116-04E8-3297-CA76-E0123B8DBF1E}"/>
              </a:ext>
            </a:extLst>
          </p:cNvPr>
          <p:cNvPicPr>
            <a:picLocks noChangeAspect="1"/>
          </p:cNvPicPr>
          <p:nvPr/>
        </p:nvPicPr>
        <p:blipFill>
          <a:blip r:embed="rId2"/>
          <a:stretch>
            <a:fillRect/>
          </a:stretch>
        </p:blipFill>
        <p:spPr>
          <a:xfrm>
            <a:off x="640078" y="1216674"/>
            <a:ext cx="9851582" cy="3734548"/>
          </a:xfrm>
          <a:prstGeom prst="rect">
            <a:avLst/>
          </a:prstGeom>
        </p:spPr>
      </p:pic>
      <p:sp>
        <p:nvSpPr>
          <p:cNvPr id="10" name="Content Placeholder 2">
            <a:extLst>
              <a:ext uri="{FF2B5EF4-FFF2-40B4-BE49-F238E27FC236}">
                <a16:creationId xmlns:a16="http://schemas.microsoft.com/office/drawing/2014/main" id="{83FDB4BF-F99F-CB2B-5119-E6B42A5A791A}"/>
              </a:ext>
            </a:extLst>
          </p:cNvPr>
          <p:cNvSpPr txBox="1">
            <a:spLocks/>
          </p:cNvSpPr>
          <p:nvPr/>
        </p:nvSpPr>
        <p:spPr>
          <a:xfrm>
            <a:off x="4349750" y="5063490"/>
            <a:ext cx="3943350" cy="1681480"/>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Higher Test Robustness:</a:t>
            </a:r>
            <a:endParaRPr lang="en-US" dirty="0"/>
          </a:p>
          <a:p>
            <a:pPr marL="742950" lvl="1" indent="-285750"/>
            <a:r>
              <a:rPr lang="en-US" dirty="0"/>
              <a:t>Better handling of complex instructions.</a:t>
            </a:r>
          </a:p>
          <a:p>
            <a:r>
              <a:rPr lang="en-US" b="1" dirty="0"/>
              <a:t>Contextual Intelligence:</a:t>
            </a:r>
            <a:endParaRPr lang="en-US" dirty="0"/>
          </a:p>
          <a:p>
            <a:pPr marL="742950" lvl="1" indent="-285750"/>
            <a:r>
              <a:rPr lang="en-US" dirty="0"/>
              <a:t>Understands conversation and context in test cases.</a:t>
            </a:r>
          </a:p>
        </p:txBody>
      </p:sp>
    </p:spTree>
    <p:extLst>
      <p:ext uri="{BB962C8B-B14F-4D97-AF65-F5344CB8AC3E}">
        <p14:creationId xmlns:p14="http://schemas.microsoft.com/office/powerpoint/2010/main" val="133513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5D83D-5232-E386-CAE5-B558B44201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DB19A0-0AAF-23AD-354C-65105810A93F}"/>
              </a:ext>
            </a:extLst>
          </p:cNvPr>
          <p:cNvSpPr>
            <a:spLocks noGrp="1"/>
          </p:cNvSpPr>
          <p:nvPr>
            <p:ph type="title"/>
          </p:nvPr>
        </p:nvSpPr>
        <p:spPr>
          <a:xfrm>
            <a:off x="640080" y="914399"/>
            <a:ext cx="3000587" cy="2438401"/>
          </a:xfrm>
        </p:spPr>
        <p:txBody>
          <a:bodyPr anchor="t">
            <a:normAutofit/>
          </a:bodyPr>
          <a:lstStyle/>
          <a:p>
            <a:r>
              <a:rPr lang="en-GB" sz="3600" dirty="0"/>
              <a:t>Ice Break </a:t>
            </a:r>
            <a:br>
              <a:rPr lang="en-GB" sz="3600" dirty="0"/>
            </a:br>
            <a:r>
              <a:rPr lang="en-GB" sz="3600" dirty="0"/>
              <a:t>Activity </a:t>
            </a:r>
            <a:br>
              <a:rPr lang="en-GB" sz="3600" dirty="0"/>
            </a:br>
            <a:r>
              <a:rPr lang="en-GB" sz="3600" dirty="0"/>
              <a:t>(5-10 min)</a:t>
            </a:r>
          </a:p>
        </p:txBody>
      </p:sp>
      <p:graphicFrame>
        <p:nvGraphicFramePr>
          <p:cNvPr id="5" name="Content Placeholder 2">
            <a:extLst>
              <a:ext uri="{FF2B5EF4-FFF2-40B4-BE49-F238E27FC236}">
                <a16:creationId xmlns:a16="http://schemas.microsoft.com/office/drawing/2014/main" id="{71D37E6D-C8C9-97A0-890B-F626869FCD20}"/>
              </a:ext>
            </a:extLst>
          </p:cNvPr>
          <p:cNvGraphicFramePr>
            <a:graphicFrameLocks noGrp="1"/>
          </p:cNvGraphicFramePr>
          <p:nvPr>
            <p:ph idx="1"/>
            <p:extLst>
              <p:ext uri="{D42A27DB-BD31-4B8C-83A1-F6EECF244321}">
                <p14:modId xmlns:p14="http://schemas.microsoft.com/office/powerpoint/2010/main" val="1071026119"/>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a:extLst>
              <a:ext uri="{FF2B5EF4-FFF2-40B4-BE49-F238E27FC236}">
                <a16:creationId xmlns:a16="http://schemas.microsoft.com/office/drawing/2014/main" id="{D1CB16F6-1735-A572-7971-55E7FF692E1E}"/>
              </a:ext>
            </a:extLst>
          </p:cNvPr>
          <p:cNvPicPr>
            <a:picLocks noChangeAspect="1"/>
          </p:cNvPicPr>
          <p:nvPr/>
        </p:nvPicPr>
        <p:blipFill>
          <a:blip r:embed="rId8"/>
          <a:stretch>
            <a:fillRect/>
          </a:stretch>
        </p:blipFill>
        <p:spPr>
          <a:xfrm>
            <a:off x="440267" y="2802466"/>
            <a:ext cx="3200400" cy="3200400"/>
          </a:xfrm>
          <a:prstGeom prst="rect">
            <a:avLst/>
          </a:prstGeom>
        </p:spPr>
      </p:pic>
    </p:spTree>
    <p:extLst>
      <p:ext uri="{BB962C8B-B14F-4D97-AF65-F5344CB8AC3E}">
        <p14:creationId xmlns:p14="http://schemas.microsoft.com/office/powerpoint/2010/main" val="3426390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CAD12-601F-7EB7-9DE0-30EA5C78CAB6}"/>
              </a:ext>
            </a:extLst>
          </p:cNvPr>
          <p:cNvSpPr>
            <a:spLocks noGrp="1"/>
          </p:cNvSpPr>
          <p:nvPr>
            <p:ph type="title"/>
          </p:nvPr>
        </p:nvSpPr>
        <p:spPr>
          <a:xfrm>
            <a:off x="650535" y="209551"/>
            <a:ext cx="10890929" cy="692149"/>
          </a:xfrm>
        </p:spPr>
        <p:txBody>
          <a:bodyPr>
            <a:normAutofit/>
          </a:bodyPr>
          <a:lstStyle/>
          <a:p>
            <a:r>
              <a:rPr lang="en-GB" dirty="0"/>
              <a:t>Human in the Loop</a:t>
            </a:r>
          </a:p>
        </p:txBody>
      </p:sp>
      <p:sp>
        <p:nvSpPr>
          <p:cNvPr id="5" name="TextBox 4">
            <a:extLst>
              <a:ext uri="{FF2B5EF4-FFF2-40B4-BE49-F238E27FC236}">
                <a16:creationId xmlns:a16="http://schemas.microsoft.com/office/drawing/2014/main" id="{469E2B8E-81B9-F553-35C1-0BC5B99D65F6}"/>
              </a:ext>
            </a:extLst>
          </p:cNvPr>
          <p:cNvSpPr txBox="1"/>
          <p:nvPr/>
        </p:nvSpPr>
        <p:spPr>
          <a:xfrm>
            <a:off x="501650" y="1307378"/>
            <a:ext cx="5048250" cy="5227521"/>
          </a:xfrm>
          <a:prstGeom prst="rect">
            <a:avLst/>
          </a:prstGeom>
          <a:noFill/>
        </p:spPr>
        <p:txBody>
          <a:bodyPr wrap="square">
            <a:spAutoFit/>
          </a:bodyPr>
          <a:lstStyle/>
          <a:p>
            <a:pPr>
              <a:lnSpc>
                <a:spcPct val="150000"/>
              </a:lnSpc>
            </a:pPr>
            <a:r>
              <a:rPr lang="en-US" sz="1600" b="1" dirty="0">
                <a:latin typeface="+mj-lt"/>
                <a:cs typeface="Arial" panose="020B0604020202020204" pitchFamily="34" charset="0"/>
              </a:rPr>
              <a:t>Why the "Human in the Loop" is Crucial with LLMs</a:t>
            </a:r>
            <a:endParaRPr lang="en-US" sz="1600" dirty="0">
              <a:latin typeface="+mj-lt"/>
              <a:cs typeface="Arial" panose="020B0604020202020204" pitchFamily="34" charset="0"/>
            </a:endParaRPr>
          </a:p>
          <a:p>
            <a:pPr>
              <a:lnSpc>
                <a:spcPct val="150000"/>
              </a:lnSpc>
              <a:buFont typeface="Arial" panose="020B0604020202020204" pitchFamily="34" charset="0"/>
              <a:buChar char="•"/>
            </a:pPr>
            <a:r>
              <a:rPr lang="en-US" sz="1600" dirty="0">
                <a:latin typeface="+mj-lt"/>
                <a:cs typeface="Arial" panose="020B0604020202020204" pitchFamily="34" charset="0"/>
              </a:rPr>
              <a:t> Despite advanced capabilities, LLMs require human oversight.</a:t>
            </a:r>
          </a:p>
          <a:p>
            <a:pPr>
              <a:lnSpc>
                <a:spcPct val="150000"/>
              </a:lnSpc>
              <a:buFont typeface="Arial" panose="020B0604020202020204" pitchFamily="34" charset="0"/>
              <a:buChar char="•"/>
            </a:pPr>
            <a:r>
              <a:rPr lang="en-US" sz="1600" dirty="0">
                <a:latin typeface="+mj-lt"/>
                <a:cs typeface="Arial" panose="020B0604020202020204" pitchFamily="34" charset="0"/>
              </a:rPr>
              <a:t> Humans ensure accuracy, relevance, and reliability of automated testing.</a:t>
            </a:r>
          </a:p>
          <a:p>
            <a:pPr>
              <a:lnSpc>
                <a:spcPct val="150000"/>
              </a:lnSpc>
              <a:buFont typeface="Arial" panose="020B0604020202020204" pitchFamily="34" charset="0"/>
              <a:buChar char="•"/>
            </a:pPr>
            <a:endParaRPr lang="en-US" sz="1600" dirty="0">
              <a:latin typeface="+mj-lt"/>
              <a:cs typeface="Arial" panose="020B0604020202020204" pitchFamily="34" charset="0"/>
            </a:endParaRPr>
          </a:p>
          <a:p>
            <a:pPr>
              <a:lnSpc>
                <a:spcPct val="150000"/>
              </a:lnSpc>
            </a:pPr>
            <a:r>
              <a:rPr lang="en-US" sz="1600" b="1" dirty="0">
                <a:latin typeface="+mj-lt"/>
                <a:cs typeface="Arial" panose="020B0604020202020204" pitchFamily="34" charset="0"/>
              </a:rPr>
              <a:t>Ensuring Accuracy &amp; Preventing Hallucinations</a:t>
            </a:r>
            <a:endParaRPr lang="en-US" sz="1600" dirty="0">
              <a:latin typeface="+mj-lt"/>
              <a:cs typeface="Arial" panose="020B0604020202020204" pitchFamily="34" charset="0"/>
            </a:endParaRPr>
          </a:p>
          <a:p>
            <a:pPr>
              <a:lnSpc>
                <a:spcPct val="150000"/>
              </a:lnSpc>
              <a:buFont typeface="Arial" panose="020B0604020202020204" pitchFamily="34" charset="0"/>
              <a:buChar char="•"/>
            </a:pPr>
            <a:r>
              <a:rPr lang="en-US" sz="1600" dirty="0">
                <a:latin typeface="+mj-lt"/>
                <a:cs typeface="Arial" panose="020B0604020202020204" pitchFamily="34" charset="0"/>
              </a:rPr>
              <a:t> LLMs can occasionally produce inaccurate or nonsensical outputs ("hallucinations").</a:t>
            </a:r>
          </a:p>
          <a:p>
            <a:pPr>
              <a:lnSpc>
                <a:spcPct val="150000"/>
              </a:lnSpc>
              <a:buFont typeface="Arial" panose="020B0604020202020204" pitchFamily="34" charset="0"/>
              <a:buChar char="•"/>
            </a:pPr>
            <a:r>
              <a:rPr lang="en-US" sz="1600" dirty="0">
                <a:latin typeface="+mj-lt"/>
                <a:cs typeface="Arial" panose="020B0604020202020204" pitchFamily="34" charset="0"/>
              </a:rPr>
              <a:t> Humans review, validate, and correct LLM-generated test cases or reports.</a:t>
            </a:r>
          </a:p>
          <a:p>
            <a:pPr>
              <a:lnSpc>
                <a:spcPct val="150000"/>
              </a:lnSpc>
              <a:buFont typeface="Arial" panose="020B0604020202020204" pitchFamily="34" charset="0"/>
              <a:buChar char="•"/>
            </a:pPr>
            <a:r>
              <a:rPr lang="en-US" sz="1600" dirty="0">
                <a:latin typeface="+mj-lt"/>
                <a:cs typeface="Arial" panose="020B0604020202020204" pitchFamily="34" charset="0"/>
              </a:rPr>
              <a:t> Human judgment is essential for maintaining test reliability and quality.</a:t>
            </a:r>
          </a:p>
          <a:p>
            <a:pPr>
              <a:lnSpc>
                <a:spcPct val="150000"/>
              </a:lnSpc>
              <a:buFont typeface="Arial" panose="020B0604020202020204" pitchFamily="34" charset="0"/>
              <a:buChar char="•"/>
            </a:pPr>
            <a:endParaRPr lang="en-US" sz="1600" dirty="0">
              <a:latin typeface="+mj-lt"/>
              <a:cs typeface="Arial" panose="020B0604020202020204" pitchFamily="34" charset="0"/>
            </a:endParaRPr>
          </a:p>
        </p:txBody>
      </p:sp>
      <p:sp>
        <p:nvSpPr>
          <p:cNvPr id="9" name="TextBox 8">
            <a:extLst>
              <a:ext uri="{FF2B5EF4-FFF2-40B4-BE49-F238E27FC236}">
                <a16:creationId xmlns:a16="http://schemas.microsoft.com/office/drawing/2014/main" id="{6E5EE3CB-F9A4-9997-936B-7FD598567055}"/>
              </a:ext>
            </a:extLst>
          </p:cNvPr>
          <p:cNvSpPr txBox="1"/>
          <p:nvPr/>
        </p:nvSpPr>
        <p:spPr>
          <a:xfrm>
            <a:off x="5829300" y="1307378"/>
            <a:ext cx="6096000" cy="4858189"/>
          </a:xfrm>
          <a:prstGeom prst="rect">
            <a:avLst/>
          </a:prstGeom>
          <a:noFill/>
        </p:spPr>
        <p:txBody>
          <a:bodyPr wrap="square">
            <a:spAutoFit/>
          </a:bodyPr>
          <a:lstStyle/>
          <a:p>
            <a:pPr>
              <a:lnSpc>
                <a:spcPct val="150000"/>
              </a:lnSpc>
            </a:pPr>
            <a:r>
              <a:rPr lang="en-GB" sz="1600" b="1" dirty="0">
                <a:latin typeface="+mj-lt"/>
                <a:cs typeface="Arial" panose="020B0604020202020204" pitchFamily="34" charset="0"/>
              </a:rPr>
              <a:t>Handling Ambiguity &amp; Complex Scenarios</a:t>
            </a:r>
            <a:endParaRPr lang="en-GB" sz="1600" dirty="0">
              <a:latin typeface="+mj-lt"/>
              <a:cs typeface="Arial" panose="020B0604020202020204" pitchFamily="34" charset="0"/>
            </a:endParaRPr>
          </a:p>
          <a:p>
            <a:pPr>
              <a:lnSpc>
                <a:spcPct val="150000"/>
              </a:lnSpc>
              <a:buFont typeface="Arial" panose="020B0604020202020204" pitchFamily="34" charset="0"/>
              <a:buChar char="•"/>
            </a:pPr>
            <a:r>
              <a:rPr lang="en-GB" sz="1600" dirty="0">
                <a:latin typeface="+mj-lt"/>
                <a:cs typeface="Arial" panose="020B0604020202020204" pitchFamily="34" charset="0"/>
              </a:rPr>
              <a:t> Natural language instructions can be ambiguous.</a:t>
            </a:r>
          </a:p>
          <a:p>
            <a:pPr>
              <a:lnSpc>
                <a:spcPct val="150000"/>
              </a:lnSpc>
              <a:buFont typeface="Arial" panose="020B0604020202020204" pitchFamily="34" charset="0"/>
              <a:buChar char="•"/>
            </a:pPr>
            <a:r>
              <a:rPr lang="en-GB" sz="1600" dirty="0">
                <a:latin typeface="+mj-lt"/>
                <a:cs typeface="Arial" panose="020B0604020202020204" pitchFamily="34" charset="0"/>
              </a:rPr>
              <a:t> Humans clarify instructions, provide additional context, and handle edge cases.</a:t>
            </a:r>
          </a:p>
          <a:p>
            <a:pPr>
              <a:lnSpc>
                <a:spcPct val="150000"/>
              </a:lnSpc>
              <a:buFont typeface="Arial" panose="020B0604020202020204" pitchFamily="34" charset="0"/>
              <a:buChar char="•"/>
            </a:pPr>
            <a:r>
              <a:rPr lang="en-GB" sz="1600" dirty="0">
                <a:latin typeface="+mj-lt"/>
                <a:cs typeface="Arial" panose="020B0604020202020204" pitchFamily="34" charset="0"/>
              </a:rPr>
              <a:t> Human intuition guides nuanced decisions that AI may misinterpret.</a:t>
            </a:r>
          </a:p>
          <a:p>
            <a:pPr>
              <a:lnSpc>
                <a:spcPct val="150000"/>
              </a:lnSpc>
              <a:buFont typeface="Arial" panose="020B0604020202020204" pitchFamily="34" charset="0"/>
              <a:buChar char="•"/>
            </a:pPr>
            <a:endParaRPr lang="en-GB" sz="1600" dirty="0">
              <a:latin typeface="+mj-lt"/>
              <a:cs typeface="Arial" panose="020B0604020202020204" pitchFamily="34" charset="0"/>
            </a:endParaRPr>
          </a:p>
          <a:p>
            <a:pPr>
              <a:lnSpc>
                <a:spcPct val="150000"/>
              </a:lnSpc>
            </a:pPr>
            <a:r>
              <a:rPr lang="en-US" sz="1600" b="1" dirty="0">
                <a:latin typeface="+mj-lt"/>
                <a:cs typeface="Arial" panose="020B0604020202020204" pitchFamily="34" charset="0"/>
              </a:rPr>
              <a:t>Providing Domain Expertise &amp; Business Context</a:t>
            </a:r>
            <a:endParaRPr lang="en-US" sz="1600" dirty="0">
              <a:latin typeface="+mj-lt"/>
              <a:cs typeface="Arial" panose="020B0604020202020204" pitchFamily="34" charset="0"/>
            </a:endParaRPr>
          </a:p>
          <a:p>
            <a:pPr>
              <a:lnSpc>
                <a:spcPct val="150000"/>
              </a:lnSpc>
              <a:buFont typeface="Arial" panose="020B0604020202020204" pitchFamily="34" charset="0"/>
              <a:buChar char="•"/>
            </a:pPr>
            <a:r>
              <a:rPr lang="en-US" sz="1600" dirty="0">
                <a:latin typeface="+mj-lt"/>
                <a:cs typeface="Arial" panose="020B0604020202020204" pitchFamily="34" charset="0"/>
              </a:rPr>
              <a:t> LLMs have general knowledge but lack specific business or domain insights.</a:t>
            </a:r>
          </a:p>
          <a:p>
            <a:pPr>
              <a:lnSpc>
                <a:spcPct val="150000"/>
              </a:lnSpc>
              <a:buFont typeface="Arial" panose="020B0604020202020204" pitchFamily="34" charset="0"/>
              <a:buChar char="•"/>
            </a:pPr>
            <a:r>
              <a:rPr lang="en-US" sz="1600" dirty="0">
                <a:latin typeface="+mj-lt"/>
                <a:cs typeface="Arial" panose="020B0604020202020204" pitchFamily="34" charset="0"/>
              </a:rPr>
              <a:t> Humans provide specialized knowledge about applications, users, and business needs.</a:t>
            </a:r>
          </a:p>
          <a:p>
            <a:pPr>
              <a:lnSpc>
                <a:spcPct val="150000"/>
              </a:lnSpc>
              <a:buFont typeface="Arial" panose="020B0604020202020204" pitchFamily="34" charset="0"/>
              <a:buChar char="•"/>
            </a:pPr>
            <a:r>
              <a:rPr lang="en-US" sz="1600" dirty="0">
                <a:latin typeface="+mj-lt"/>
                <a:cs typeface="Arial" panose="020B0604020202020204" pitchFamily="34" charset="0"/>
              </a:rPr>
              <a:t> Ensures tests align closely with business objectives and relevance.</a:t>
            </a:r>
          </a:p>
          <a:p>
            <a:pPr>
              <a:lnSpc>
                <a:spcPct val="150000"/>
              </a:lnSpc>
              <a:buFont typeface="Arial" panose="020B0604020202020204" pitchFamily="34" charset="0"/>
              <a:buChar char="•"/>
            </a:pPr>
            <a:endParaRPr lang="en-GB" sz="1600" dirty="0">
              <a:latin typeface="+mj-lt"/>
              <a:cs typeface="Arial" panose="020B0604020202020204" pitchFamily="34" charset="0"/>
            </a:endParaRPr>
          </a:p>
        </p:txBody>
      </p:sp>
    </p:spTree>
    <p:extLst>
      <p:ext uri="{BB962C8B-B14F-4D97-AF65-F5344CB8AC3E}">
        <p14:creationId xmlns:p14="http://schemas.microsoft.com/office/powerpoint/2010/main" val="1642752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181ABC-65F1-DF75-3A0C-E16FE8A74FED}"/>
              </a:ext>
            </a:extLst>
          </p:cNvPr>
          <p:cNvSpPr>
            <a:spLocks noGrp="1"/>
          </p:cNvSpPr>
          <p:nvPr>
            <p:ph type="title"/>
          </p:nvPr>
        </p:nvSpPr>
        <p:spPr>
          <a:xfrm>
            <a:off x="650535" y="317501"/>
            <a:ext cx="10890929" cy="717549"/>
          </a:xfrm>
        </p:spPr>
        <p:txBody>
          <a:bodyPr>
            <a:normAutofit/>
          </a:bodyPr>
          <a:lstStyle/>
          <a:p>
            <a:r>
              <a:rPr lang="en-GB" b="1" dirty="0"/>
              <a:t>Defining Test Strategies &amp; Priorities</a:t>
            </a:r>
            <a:endParaRPr lang="en-GB" dirty="0"/>
          </a:p>
        </p:txBody>
      </p:sp>
      <p:sp>
        <p:nvSpPr>
          <p:cNvPr id="5" name="TextBox 4">
            <a:extLst>
              <a:ext uri="{FF2B5EF4-FFF2-40B4-BE49-F238E27FC236}">
                <a16:creationId xmlns:a16="http://schemas.microsoft.com/office/drawing/2014/main" id="{12E461CE-5650-71D8-C322-998023FD377A}"/>
              </a:ext>
            </a:extLst>
          </p:cNvPr>
          <p:cNvSpPr txBox="1"/>
          <p:nvPr/>
        </p:nvSpPr>
        <p:spPr>
          <a:xfrm>
            <a:off x="650535" y="1445736"/>
            <a:ext cx="5566115" cy="4847994"/>
          </a:xfrm>
          <a:prstGeom prst="rect">
            <a:avLst/>
          </a:prstGeom>
          <a:noFill/>
        </p:spPr>
        <p:txBody>
          <a:bodyPr wrap="square">
            <a:spAutoFit/>
          </a:bodyPr>
          <a:lstStyle/>
          <a:p>
            <a:pPr>
              <a:lnSpc>
                <a:spcPct val="150000"/>
              </a:lnSpc>
            </a:pPr>
            <a:r>
              <a:rPr lang="en-US" sz="1600" b="1" dirty="0">
                <a:latin typeface="+mj-lt"/>
                <a:cs typeface="Arial" panose="020B0604020202020204" pitchFamily="34" charset="0"/>
              </a:rPr>
              <a:t>Defining Test Strategies &amp; Priorities</a:t>
            </a:r>
            <a:endParaRPr lang="en-US" sz="1600" dirty="0">
              <a:latin typeface="+mj-lt"/>
              <a:cs typeface="Arial" panose="020B0604020202020204" pitchFamily="34" charset="0"/>
            </a:endParaRPr>
          </a:p>
          <a:p>
            <a:pPr>
              <a:lnSpc>
                <a:spcPct val="150000"/>
              </a:lnSpc>
              <a:buFont typeface="Arial" panose="020B0604020202020204" pitchFamily="34" charset="0"/>
              <a:buChar char="•"/>
            </a:pPr>
            <a:r>
              <a:rPr lang="en-US" sz="1600" dirty="0">
                <a:latin typeface="+mj-lt"/>
                <a:cs typeface="Arial" panose="020B0604020202020204" pitchFamily="34" charset="0"/>
              </a:rPr>
              <a:t> Humans establish overall testing strategies and priorities.</a:t>
            </a:r>
          </a:p>
          <a:p>
            <a:pPr>
              <a:lnSpc>
                <a:spcPct val="150000"/>
              </a:lnSpc>
              <a:buFont typeface="Arial" panose="020B0604020202020204" pitchFamily="34" charset="0"/>
              <a:buChar char="•"/>
            </a:pPr>
            <a:r>
              <a:rPr lang="en-US" sz="1600" dirty="0">
                <a:latin typeface="+mj-lt"/>
                <a:cs typeface="Arial" panose="020B0604020202020204" pitchFamily="34" charset="0"/>
              </a:rPr>
              <a:t> Identify critical areas, assess risks, and determine testing depth.</a:t>
            </a:r>
          </a:p>
          <a:p>
            <a:pPr>
              <a:lnSpc>
                <a:spcPct val="150000"/>
              </a:lnSpc>
              <a:buFont typeface="Arial" panose="020B0604020202020204" pitchFamily="34" charset="0"/>
              <a:buChar char="•"/>
            </a:pPr>
            <a:r>
              <a:rPr lang="en-US" sz="1600" dirty="0">
                <a:latin typeface="+mj-lt"/>
                <a:cs typeface="Arial" panose="020B0604020202020204" pitchFamily="34" charset="0"/>
              </a:rPr>
              <a:t> Human guidance defines what is essential to test.</a:t>
            </a:r>
          </a:p>
          <a:p>
            <a:pPr>
              <a:lnSpc>
                <a:spcPct val="150000"/>
              </a:lnSpc>
            </a:pPr>
            <a:endParaRPr lang="en-US" sz="1600" dirty="0">
              <a:latin typeface="+mj-lt"/>
              <a:cs typeface="Arial" panose="020B0604020202020204" pitchFamily="34" charset="0"/>
            </a:endParaRPr>
          </a:p>
          <a:p>
            <a:pPr>
              <a:lnSpc>
                <a:spcPct val="150000"/>
              </a:lnSpc>
            </a:pPr>
            <a:r>
              <a:rPr lang="en-US" sz="1600" b="1" dirty="0">
                <a:latin typeface="+mj-lt"/>
                <a:cs typeface="Arial" panose="020B0604020202020204" pitchFamily="34" charset="0"/>
              </a:rPr>
              <a:t>Ethical &amp; Legal Oversight</a:t>
            </a:r>
            <a:endParaRPr lang="en-US" sz="1600" dirty="0">
              <a:latin typeface="+mj-lt"/>
              <a:cs typeface="Arial" panose="020B0604020202020204" pitchFamily="34" charset="0"/>
            </a:endParaRPr>
          </a:p>
          <a:p>
            <a:pPr>
              <a:lnSpc>
                <a:spcPct val="150000"/>
              </a:lnSpc>
              <a:buFont typeface="Arial" panose="020B0604020202020204" pitchFamily="34" charset="0"/>
              <a:buChar char="•"/>
            </a:pPr>
            <a:r>
              <a:rPr lang="en-US" sz="1600" dirty="0">
                <a:latin typeface="+mj-lt"/>
                <a:cs typeface="Arial" panose="020B0604020202020204" pitchFamily="34" charset="0"/>
              </a:rPr>
              <a:t> AI-driven testing raises ethical/legal issues (privacy, bias, security).</a:t>
            </a:r>
          </a:p>
          <a:p>
            <a:pPr>
              <a:lnSpc>
                <a:spcPct val="150000"/>
              </a:lnSpc>
              <a:buFont typeface="Arial" panose="020B0604020202020204" pitchFamily="34" charset="0"/>
              <a:buChar char="•"/>
            </a:pPr>
            <a:r>
              <a:rPr lang="en-US" sz="1600" dirty="0">
                <a:latin typeface="+mj-lt"/>
                <a:cs typeface="Arial" panose="020B0604020202020204" pitchFamily="34" charset="0"/>
              </a:rPr>
              <a:t> Humans ensure testing practices comply with ethical standards and regulations.</a:t>
            </a:r>
          </a:p>
          <a:p>
            <a:pPr>
              <a:lnSpc>
                <a:spcPct val="150000"/>
              </a:lnSpc>
              <a:buFont typeface="Arial" panose="020B0604020202020204" pitchFamily="34" charset="0"/>
              <a:buChar char="•"/>
            </a:pPr>
            <a:r>
              <a:rPr lang="en-US" sz="1600" dirty="0">
                <a:latin typeface="+mj-lt"/>
                <a:cs typeface="Arial" panose="020B0604020202020204" pitchFamily="34" charset="0"/>
              </a:rPr>
              <a:t> Humans make final decisions on data usage and testing boundaries.</a:t>
            </a:r>
          </a:p>
        </p:txBody>
      </p:sp>
      <p:sp>
        <p:nvSpPr>
          <p:cNvPr id="9" name="TextBox 8">
            <a:extLst>
              <a:ext uri="{FF2B5EF4-FFF2-40B4-BE49-F238E27FC236}">
                <a16:creationId xmlns:a16="http://schemas.microsoft.com/office/drawing/2014/main" id="{996941EA-BAD4-81AD-601C-EC80B788897F}"/>
              </a:ext>
            </a:extLst>
          </p:cNvPr>
          <p:cNvSpPr txBox="1"/>
          <p:nvPr/>
        </p:nvSpPr>
        <p:spPr>
          <a:xfrm>
            <a:off x="6305550" y="1445736"/>
            <a:ext cx="5765800" cy="4478662"/>
          </a:xfrm>
          <a:prstGeom prst="rect">
            <a:avLst/>
          </a:prstGeom>
          <a:noFill/>
        </p:spPr>
        <p:txBody>
          <a:bodyPr wrap="square">
            <a:spAutoFit/>
          </a:bodyPr>
          <a:lstStyle/>
          <a:p>
            <a:pPr>
              <a:lnSpc>
                <a:spcPct val="150000"/>
              </a:lnSpc>
            </a:pPr>
            <a:r>
              <a:rPr lang="en-US" sz="1600" b="1" dirty="0">
                <a:latin typeface="+mj-lt"/>
                <a:cs typeface="Arial" panose="020B0604020202020204" pitchFamily="34" charset="0"/>
              </a:rPr>
              <a:t>Continuous Improvement &amp; Feedback</a:t>
            </a:r>
            <a:endParaRPr lang="en-US" sz="1600" dirty="0">
              <a:latin typeface="+mj-lt"/>
              <a:cs typeface="Arial" panose="020B0604020202020204" pitchFamily="34" charset="0"/>
            </a:endParaRPr>
          </a:p>
          <a:p>
            <a:pPr>
              <a:lnSpc>
                <a:spcPct val="150000"/>
              </a:lnSpc>
              <a:buFont typeface="Arial" panose="020B0604020202020204" pitchFamily="34" charset="0"/>
              <a:buChar char="•"/>
            </a:pPr>
            <a:r>
              <a:rPr lang="en-US" sz="1600" dirty="0">
                <a:latin typeface="+mj-lt"/>
                <a:cs typeface="Arial" panose="020B0604020202020204" pitchFamily="34" charset="0"/>
              </a:rPr>
              <a:t> Human feedback refines LLM performance.</a:t>
            </a:r>
          </a:p>
          <a:p>
            <a:pPr>
              <a:lnSpc>
                <a:spcPct val="150000"/>
              </a:lnSpc>
              <a:buFont typeface="Arial" panose="020B0604020202020204" pitchFamily="34" charset="0"/>
              <a:buChar char="•"/>
            </a:pPr>
            <a:r>
              <a:rPr lang="en-US" sz="1600" dirty="0">
                <a:latin typeface="+mj-lt"/>
                <a:cs typeface="Arial" panose="020B0604020202020204" pitchFamily="34" charset="0"/>
              </a:rPr>
              <a:t> Reviewing and correcting outputs improves model accuracy.</a:t>
            </a:r>
          </a:p>
          <a:p>
            <a:pPr>
              <a:lnSpc>
                <a:spcPct val="150000"/>
              </a:lnSpc>
              <a:buFont typeface="Arial" panose="020B0604020202020204" pitchFamily="34" charset="0"/>
              <a:buChar char="•"/>
            </a:pPr>
            <a:r>
              <a:rPr lang="en-US" sz="1600" dirty="0">
                <a:latin typeface="+mj-lt"/>
                <a:cs typeface="Arial" panose="020B0604020202020204" pitchFamily="34" charset="0"/>
              </a:rPr>
              <a:t> Humans confirm test quality and effectiveness, ensuring continuous enhancement.</a:t>
            </a:r>
          </a:p>
          <a:p>
            <a:pPr>
              <a:lnSpc>
                <a:spcPct val="150000"/>
              </a:lnSpc>
            </a:pPr>
            <a:r>
              <a:rPr lang="en-US" sz="1600" b="1" dirty="0">
                <a:latin typeface="+mj-lt"/>
                <a:cs typeface="Arial" panose="020B0604020202020204" pitchFamily="34" charset="0"/>
              </a:rPr>
              <a:t>Creativity &amp; Exploratory Testing</a:t>
            </a:r>
            <a:endParaRPr lang="en-US" sz="1600" dirty="0">
              <a:latin typeface="+mj-lt"/>
              <a:cs typeface="Arial" panose="020B0604020202020204" pitchFamily="34" charset="0"/>
            </a:endParaRPr>
          </a:p>
          <a:p>
            <a:pPr>
              <a:lnSpc>
                <a:spcPct val="150000"/>
              </a:lnSpc>
              <a:buFont typeface="Arial" panose="020B0604020202020204" pitchFamily="34" charset="0"/>
              <a:buChar char="•"/>
            </a:pPr>
            <a:r>
              <a:rPr lang="en-US" sz="1600" dirty="0">
                <a:latin typeface="+mj-lt"/>
                <a:cs typeface="Arial" panose="020B0604020202020204" pitchFamily="34" charset="0"/>
              </a:rPr>
              <a:t> LLMs may lack the creativity required for exploratory testing.</a:t>
            </a:r>
          </a:p>
          <a:p>
            <a:pPr>
              <a:lnSpc>
                <a:spcPct val="150000"/>
              </a:lnSpc>
              <a:buFont typeface="Arial" panose="020B0604020202020204" pitchFamily="34" charset="0"/>
              <a:buChar char="•"/>
            </a:pPr>
            <a:r>
              <a:rPr lang="en-US" sz="1600" dirty="0">
                <a:latin typeface="+mj-lt"/>
                <a:cs typeface="Arial" panose="020B0604020202020204" pitchFamily="34" charset="0"/>
              </a:rPr>
              <a:t> Humans bring intuition and imagination, uncovering hidden or unexpected defects.</a:t>
            </a:r>
          </a:p>
          <a:p>
            <a:pPr>
              <a:lnSpc>
                <a:spcPct val="150000"/>
              </a:lnSpc>
              <a:buFont typeface="Arial" panose="020B0604020202020204" pitchFamily="34" charset="0"/>
              <a:buChar char="•"/>
            </a:pPr>
            <a:r>
              <a:rPr lang="en-US" sz="1600" dirty="0">
                <a:latin typeface="+mj-lt"/>
                <a:cs typeface="Arial" panose="020B0604020202020204" pitchFamily="34" charset="0"/>
              </a:rPr>
              <a:t> Humans explore applications from a real user's perspective.</a:t>
            </a:r>
          </a:p>
          <a:p>
            <a:pPr>
              <a:lnSpc>
                <a:spcPct val="150000"/>
              </a:lnSpc>
              <a:buFont typeface="Arial" panose="020B0604020202020204" pitchFamily="34" charset="0"/>
              <a:buChar char="•"/>
            </a:pPr>
            <a:r>
              <a:rPr lang="en-US" sz="1600" dirty="0">
                <a:latin typeface="+mj-lt"/>
                <a:cs typeface="Arial" panose="020B0604020202020204" pitchFamily="34" charset="0"/>
              </a:rPr>
              <a:t> Humans remain central to ensuring responsible and effective use of LLMs.</a:t>
            </a:r>
          </a:p>
        </p:txBody>
      </p:sp>
    </p:spTree>
    <p:extLst>
      <p:ext uri="{BB962C8B-B14F-4D97-AF65-F5344CB8AC3E}">
        <p14:creationId xmlns:p14="http://schemas.microsoft.com/office/powerpoint/2010/main" val="4141392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2CBA7B9-E57D-1DA2-7DA9-1571CA2E796F}"/>
              </a:ext>
            </a:extLst>
          </p:cNvPr>
          <p:cNvPicPr>
            <a:picLocks noChangeAspect="1"/>
          </p:cNvPicPr>
          <p:nvPr/>
        </p:nvPicPr>
        <p:blipFill>
          <a:blip r:embed="rId2">
            <a:extLst>
              <a:ext uri="{96DAC541-7B7A-43D3-8B79-37D633B846F1}">
                <asvg:svgBlip xmlns:asvg="http://schemas.microsoft.com/office/drawing/2016/SVG/main" r:embed="rId3"/>
              </a:ext>
            </a:extLst>
          </a:blip>
          <a:srcRect l="6717" t="3612" r="2778" b="5408"/>
          <a:stretch/>
        </p:blipFill>
        <p:spPr>
          <a:xfrm>
            <a:off x="1562711" y="323850"/>
            <a:ext cx="10400078" cy="6534150"/>
          </a:xfrm>
          <a:prstGeom prst="rect">
            <a:avLst/>
          </a:prstGeom>
        </p:spPr>
      </p:pic>
      <p:pic>
        <p:nvPicPr>
          <p:cNvPr id="8" name="Picture 7">
            <a:extLst>
              <a:ext uri="{FF2B5EF4-FFF2-40B4-BE49-F238E27FC236}">
                <a16:creationId xmlns:a16="http://schemas.microsoft.com/office/drawing/2014/main" id="{01DCCDBD-0F43-C045-C66A-97897126838E}"/>
              </a:ext>
            </a:extLst>
          </p:cNvPr>
          <p:cNvPicPr>
            <a:picLocks noChangeAspect="1"/>
          </p:cNvPicPr>
          <p:nvPr/>
        </p:nvPicPr>
        <p:blipFill>
          <a:blip r:embed="rId4"/>
          <a:srcRect r="81189" b="50037"/>
          <a:stretch/>
        </p:blipFill>
        <p:spPr>
          <a:xfrm>
            <a:off x="146050" y="226822"/>
            <a:ext cx="2241550" cy="2695873"/>
          </a:xfrm>
          <a:prstGeom prst="rect">
            <a:avLst/>
          </a:prstGeom>
        </p:spPr>
      </p:pic>
    </p:spTree>
    <p:extLst>
      <p:ext uri="{BB962C8B-B14F-4D97-AF65-F5344CB8AC3E}">
        <p14:creationId xmlns:p14="http://schemas.microsoft.com/office/powerpoint/2010/main" val="2575723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9B3FF-FBBB-E319-0375-546CCF9F0D29}"/>
              </a:ext>
            </a:extLst>
          </p:cNvPr>
          <p:cNvSpPr>
            <a:spLocks noGrp="1"/>
          </p:cNvSpPr>
          <p:nvPr>
            <p:ph type="title"/>
          </p:nvPr>
        </p:nvSpPr>
        <p:spPr/>
        <p:txBody>
          <a:bodyPr/>
          <a:lstStyle/>
          <a:p>
            <a:r>
              <a:rPr lang="en-GB" dirty="0"/>
              <a:t>Software Testing Life Cycle</a:t>
            </a:r>
          </a:p>
        </p:txBody>
      </p:sp>
      <p:sp>
        <p:nvSpPr>
          <p:cNvPr id="3" name="Content Placeholder 2">
            <a:extLst>
              <a:ext uri="{FF2B5EF4-FFF2-40B4-BE49-F238E27FC236}">
                <a16:creationId xmlns:a16="http://schemas.microsoft.com/office/drawing/2014/main" id="{6D237D4C-79EE-A28C-159C-1CDA26A9BC59}"/>
              </a:ext>
            </a:extLst>
          </p:cNvPr>
          <p:cNvSpPr>
            <a:spLocks noGrp="1"/>
          </p:cNvSpPr>
          <p:nvPr>
            <p:ph idx="1"/>
          </p:nvPr>
        </p:nvSpPr>
        <p:spPr>
          <a:xfrm>
            <a:off x="640079" y="2468881"/>
            <a:ext cx="2998471" cy="3566160"/>
          </a:xfrm>
        </p:spPr>
        <p:txBody>
          <a:bodyPr>
            <a:normAutofit/>
          </a:bodyPr>
          <a:lstStyle/>
          <a:p>
            <a:pPr marL="0" indent="0">
              <a:buNone/>
            </a:pPr>
            <a:r>
              <a:rPr lang="en-US" sz="1300" b="1" dirty="0">
                <a:latin typeface="+mj-lt"/>
                <a:cs typeface="Arial" panose="020B0604020202020204" pitchFamily="34" charset="0"/>
              </a:rPr>
              <a:t>Manual Testing</a:t>
            </a:r>
          </a:p>
          <a:p>
            <a:pPr marL="457200" indent="-457200">
              <a:buFont typeface="+mj-lt"/>
              <a:buAutoNum type="arabicPeriod"/>
            </a:pPr>
            <a:r>
              <a:rPr lang="en-US" sz="1300" dirty="0">
                <a:latin typeface="+mj-lt"/>
                <a:cs typeface="Arial" panose="020B0604020202020204" pitchFamily="34" charset="0"/>
              </a:rPr>
              <a:t>Requirement Analysis </a:t>
            </a:r>
          </a:p>
          <a:p>
            <a:pPr marL="457200" indent="-457200">
              <a:buFont typeface="+mj-lt"/>
              <a:buAutoNum type="arabicPeriod"/>
            </a:pPr>
            <a:r>
              <a:rPr lang="en-US" sz="1300" dirty="0">
                <a:latin typeface="+mj-lt"/>
                <a:cs typeface="Arial" panose="020B0604020202020204" pitchFamily="34" charset="0"/>
              </a:rPr>
              <a:t>Test Planning</a:t>
            </a:r>
          </a:p>
          <a:p>
            <a:pPr marL="457200" indent="-457200">
              <a:buFont typeface="+mj-lt"/>
              <a:buAutoNum type="arabicPeriod"/>
            </a:pPr>
            <a:r>
              <a:rPr lang="en-US" sz="1300" dirty="0">
                <a:latin typeface="+mj-lt"/>
                <a:cs typeface="Arial" panose="020B0604020202020204" pitchFamily="34" charset="0"/>
              </a:rPr>
              <a:t>Test Case Design</a:t>
            </a:r>
          </a:p>
          <a:p>
            <a:pPr marL="457200" indent="-457200">
              <a:buFont typeface="+mj-lt"/>
              <a:buAutoNum type="arabicPeriod"/>
            </a:pPr>
            <a:r>
              <a:rPr lang="en-US" sz="1300" dirty="0">
                <a:latin typeface="+mj-lt"/>
                <a:cs typeface="Arial" panose="020B0604020202020204" pitchFamily="34" charset="0"/>
              </a:rPr>
              <a:t>Test Execution</a:t>
            </a:r>
          </a:p>
          <a:p>
            <a:pPr marL="457200" indent="-457200">
              <a:buFont typeface="+mj-lt"/>
              <a:buAutoNum type="arabicPeriod"/>
            </a:pPr>
            <a:r>
              <a:rPr lang="en-US" sz="1300" dirty="0">
                <a:latin typeface="+mj-lt"/>
                <a:cs typeface="Arial" panose="020B0604020202020204" pitchFamily="34" charset="0"/>
              </a:rPr>
              <a:t>Defect Reporting</a:t>
            </a:r>
          </a:p>
          <a:p>
            <a:pPr marL="457200" indent="-457200">
              <a:buFont typeface="+mj-lt"/>
              <a:buAutoNum type="arabicPeriod"/>
            </a:pPr>
            <a:r>
              <a:rPr lang="en-US" sz="1300" dirty="0">
                <a:latin typeface="+mj-lt"/>
                <a:cs typeface="Arial" panose="020B0604020202020204" pitchFamily="34" charset="0"/>
              </a:rPr>
              <a:t>Re-testing &amp; Regression</a:t>
            </a:r>
          </a:p>
          <a:p>
            <a:pPr marL="457200" indent="-457200">
              <a:buFont typeface="+mj-lt"/>
              <a:buAutoNum type="arabicPeriod"/>
            </a:pPr>
            <a:r>
              <a:rPr lang="en-US" sz="1300" dirty="0">
                <a:latin typeface="+mj-lt"/>
                <a:cs typeface="Arial" panose="020B0604020202020204" pitchFamily="34" charset="0"/>
              </a:rPr>
              <a:t>Closure</a:t>
            </a:r>
          </a:p>
        </p:txBody>
      </p:sp>
      <p:sp>
        <p:nvSpPr>
          <p:cNvPr id="4" name="Content Placeholder 2">
            <a:extLst>
              <a:ext uri="{FF2B5EF4-FFF2-40B4-BE49-F238E27FC236}">
                <a16:creationId xmlns:a16="http://schemas.microsoft.com/office/drawing/2014/main" id="{7D56AF0C-F4F9-7EF1-9E74-A738BC80CFD1}"/>
              </a:ext>
            </a:extLst>
          </p:cNvPr>
          <p:cNvSpPr txBox="1">
            <a:spLocks/>
          </p:cNvSpPr>
          <p:nvPr/>
        </p:nvSpPr>
        <p:spPr>
          <a:xfrm>
            <a:off x="3772466" y="2468881"/>
            <a:ext cx="3720534" cy="356616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300" b="1" dirty="0">
                <a:latin typeface="+mj-lt"/>
                <a:cs typeface="Arial" panose="020B0604020202020204" pitchFamily="34" charset="0"/>
              </a:rPr>
              <a:t>Automated Testing</a:t>
            </a:r>
          </a:p>
          <a:p>
            <a:pPr marL="457200" indent="-457200">
              <a:buFont typeface="+mj-lt"/>
              <a:buAutoNum type="arabicPeriod"/>
            </a:pPr>
            <a:r>
              <a:rPr lang="en-GB" sz="1300" dirty="0">
                <a:latin typeface="+mj-lt"/>
                <a:cs typeface="Arial" panose="020B0604020202020204" pitchFamily="34" charset="0"/>
              </a:rPr>
              <a:t>Requirement Analysis</a:t>
            </a:r>
          </a:p>
          <a:p>
            <a:pPr marL="457200" indent="-457200">
              <a:buFont typeface="+mj-lt"/>
              <a:buAutoNum type="arabicPeriod"/>
            </a:pPr>
            <a:r>
              <a:rPr lang="en-GB" sz="1300" dirty="0">
                <a:solidFill>
                  <a:schemeClr val="accent6">
                    <a:lumMod val="75000"/>
                  </a:schemeClr>
                </a:solidFill>
                <a:latin typeface="+mj-lt"/>
                <a:cs typeface="Arial" panose="020B0604020202020204" pitchFamily="34" charset="0"/>
              </a:rPr>
              <a:t>Automation Feasibility Analysis</a:t>
            </a:r>
          </a:p>
          <a:p>
            <a:pPr marL="457200" indent="-457200">
              <a:buFont typeface="+mj-lt"/>
              <a:buAutoNum type="arabicPeriod"/>
            </a:pPr>
            <a:r>
              <a:rPr lang="en-GB" sz="1300" dirty="0">
                <a:latin typeface="+mj-lt"/>
                <a:cs typeface="Arial" panose="020B0604020202020204" pitchFamily="34" charset="0"/>
              </a:rPr>
              <a:t>Test Planning &amp; Design</a:t>
            </a:r>
          </a:p>
          <a:p>
            <a:pPr marL="457200" indent="-457200">
              <a:buFont typeface="+mj-lt"/>
              <a:buAutoNum type="arabicPeriod"/>
            </a:pPr>
            <a:r>
              <a:rPr lang="en-GB" sz="1300" dirty="0">
                <a:solidFill>
                  <a:schemeClr val="accent6">
                    <a:lumMod val="75000"/>
                  </a:schemeClr>
                </a:solidFill>
                <a:latin typeface="+mj-lt"/>
                <a:cs typeface="Arial" panose="020B0604020202020204" pitchFamily="34" charset="0"/>
              </a:rPr>
              <a:t>Environment Setup &amp; Test Scripting</a:t>
            </a:r>
          </a:p>
          <a:p>
            <a:pPr marL="457200" indent="-457200">
              <a:buFont typeface="+mj-lt"/>
              <a:buAutoNum type="arabicPeriod"/>
            </a:pPr>
            <a:r>
              <a:rPr lang="en-GB" sz="1300" dirty="0">
                <a:latin typeface="+mj-lt"/>
                <a:cs typeface="Arial" panose="020B0604020202020204" pitchFamily="34" charset="0"/>
              </a:rPr>
              <a:t>Test Execution</a:t>
            </a:r>
          </a:p>
          <a:p>
            <a:pPr marL="457200" indent="-457200">
              <a:buFont typeface="+mj-lt"/>
              <a:buAutoNum type="arabicPeriod"/>
            </a:pPr>
            <a:r>
              <a:rPr lang="en-GB" sz="1300" dirty="0">
                <a:latin typeface="+mj-lt"/>
                <a:cs typeface="Arial" panose="020B0604020202020204" pitchFamily="34" charset="0"/>
              </a:rPr>
              <a:t>Defect Reporting &amp; Analysis</a:t>
            </a:r>
          </a:p>
          <a:p>
            <a:pPr marL="457200" indent="-457200">
              <a:buFont typeface="+mj-lt"/>
              <a:buAutoNum type="arabicPeriod"/>
            </a:pPr>
            <a:r>
              <a:rPr lang="en-GB" sz="1300" dirty="0">
                <a:latin typeface="+mj-lt"/>
                <a:cs typeface="Arial" panose="020B0604020202020204" pitchFamily="34" charset="0"/>
              </a:rPr>
              <a:t>Maintenance &amp; Enhancement</a:t>
            </a:r>
          </a:p>
          <a:p>
            <a:pPr marL="457200" indent="-457200">
              <a:buFont typeface="+mj-lt"/>
              <a:buAutoNum type="arabicPeriod"/>
            </a:pPr>
            <a:r>
              <a:rPr lang="en-GB" sz="1300" dirty="0">
                <a:latin typeface="+mj-lt"/>
                <a:cs typeface="Arial" panose="020B0604020202020204" pitchFamily="34" charset="0"/>
              </a:rPr>
              <a:t>Closure</a:t>
            </a:r>
          </a:p>
        </p:txBody>
      </p:sp>
      <p:sp>
        <p:nvSpPr>
          <p:cNvPr id="5" name="Content Placeholder 2">
            <a:extLst>
              <a:ext uri="{FF2B5EF4-FFF2-40B4-BE49-F238E27FC236}">
                <a16:creationId xmlns:a16="http://schemas.microsoft.com/office/drawing/2014/main" id="{28D5F477-E4AD-8BDB-A209-A734C46F9727}"/>
              </a:ext>
            </a:extLst>
          </p:cNvPr>
          <p:cNvSpPr txBox="1">
            <a:spLocks/>
          </p:cNvSpPr>
          <p:nvPr/>
        </p:nvSpPr>
        <p:spPr>
          <a:xfrm>
            <a:off x="7573963" y="2468881"/>
            <a:ext cx="3576637" cy="3566160"/>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b="1" dirty="0">
                <a:latin typeface="+mj-lt"/>
                <a:cs typeface="Arial" panose="020B0604020202020204" pitchFamily="34" charset="0"/>
              </a:rPr>
              <a:t>AI Augmented Testing</a:t>
            </a:r>
          </a:p>
          <a:p>
            <a:pPr marL="457200" indent="-457200">
              <a:buFont typeface="+mj-lt"/>
              <a:buAutoNum type="arabicPeriod"/>
            </a:pPr>
            <a:r>
              <a:rPr lang="en-US" dirty="0">
                <a:latin typeface="+mj-lt"/>
                <a:cs typeface="Arial" panose="020B0604020202020204" pitchFamily="34" charset="0"/>
              </a:rPr>
              <a:t>Requirement Analysis</a:t>
            </a:r>
          </a:p>
          <a:p>
            <a:pPr marL="457200" indent="-457200">
              <a:buFont typeface="+mj-lt"/>
              <a:buAutoNum type="arabicPeriod"/>
            </a:pPr>
            <a:r>
              <a:rPr lang="en-US" dirty="0">
                <a:latin typeface="+mj-lt"/>
                <a:cs typeface="Arial" panose="020B0604020202020204" pitchFamily="34" charset="0"/>
              </a:rPr>
              <a:t>Test Planning &amp; AI Strategy</a:t>
            </a:r>
          </a:p>
          <a:p>
            <a:pPr marL="457200" indent="-457200">
              <a:buFont typeface="+mj-lt"/>
              <a:buAutoNum type="arabicPeriod"/>
            </a:pPr>
            <a:r>
              <a:rPr lang="en-US" dirty="0">
                <a:latin typeface="+mj-lt"/>
                <a:cs typeface="Arial" panose="020B0604020202020204" pitchFamily="34" charset="0"/>
              </a:rPr>
              <a:t>Test Data &amp; Scenario Generation</a:t>
            </a:r>
          </a:p>
          <a:p>
            <a:pPr marL="457200" indent="-457200">
              <a:buFont typeface="+mj-lt"/>
              <a:buAutoNum type="arabicPeriod"/>
            </a:pPr>
            <a:r>
              <a:rPr lang="en-US" dirty="0">
                <a:latin typeface="+mj-lt"/>
                <a:cs typeface="Arial" panose="020B0604020202020204" pitchFamily="34" charset="0"/>
              </a:rPr>
              <a:t>Test Script &amp; Model Training</a:t>
            </a:r>
          </a:p>
          <a:p>
            <a:pPr marL="457200" indent="-457200">
              <a:buFont typeface="+mj-lt"/>
              <a:buAutoNum type="arabicPeriod"/>
            </a:pPr>
            <a:r>
              <a:rPr lang="en-US" dirty="0">
                <a:latin typeface="+mj-lt"/>
                <a:cs typeface="Arial" panose="020B0604020202020204" pitchFamily="34" charset="0"/>
              </a:rPr>
              <a:t>Test Execution &amp; Autonomous Testing</a:t>
            </a:r>
          </a:p>
          <a:p>
            <a:pPr marL="457200" indent="-457200">
              <a:buFont typeface="+mj-lt"/>
              <a:buAutoNum type="arabicPeriod"/>
            </a:pPr>
            <a:r>
              <a:rPr lang="en-US" dirty="0">
                <a:latin typeface="+mj-lt"/>
                <a:cs typeface="Arial" panose="020B0604020202020204" pitchFamily="34" charset="0"/>
              </a:rPr>
              <a:t>Real-time Defect Detection &amp; Prediction</a:t>
            </a:r>
          </a:p>
          <a:p>
            <a:pPr marL="457200" indent="-457200">
              <a:buFont typeface="+mj-lt"/>
              <a:buAutoNum type="arabicPeriod"/>
            </a:pPr>
            <a:r>
              <a:rPr lang="en-US" dirty="0">
                <a:latin typeface="+mj-lt"/>
                <a:cs typeface="Arial" panose="020B0604020202020204" pitchFamily="34" charset="0"/>
              </a:rPr>
              <a:t>Human-in-the-Loop Feedback</a:t>
            </a:r>
          </a:p>
          <a:p>
            <a:pPr marL="457200" indent="-457200">
              <a:buFont typeface="+mj-lt"/>
              <a:buAutoNum type="arabicPeriod"/>
            </a:pPr>
            <a:r>
              <a:rPr lang="en-US" dirty="0">
                <a:latin typeface="+mj-lt"/>
                <a:cs typeface="Arial" panose="020B0604020202020204" pitchFamily="34" charset="0"/>
              </a:rPr>
              <a:t>Maintenance &amp; Continuous Learning</a:t>
            </a:r>
          </a:p>
          <a:p>
            <a:pPr marL="457200" indent="-457200">
              <a:buFont typeface="+mj-lt"/>
              <a:buAutoNum type="arabicPeriod"/>
            </a:pPr>
            <a:r>
              <a:rPr lang="en-US" dirty="0">
                <a:latin typeface="+mj-lt"/>
                <a:cs typeface="Arial" panose="020B0604020202020204" pitchFamily="34" charset="0"/>
              </a:rPr>
              <a:t>AI Model Refinement</a:t>
            </a:r>
          </a:p>
          <a:p>
            <a:pPr marL="457200" indent="-457200">
              <a:buFont typeface="+mj-lt"/>
              <a:buAutoNum type="arabicPeriod"/>
            </a:pPr>
            <a:r>
              <a:rPr lang="en-US" dirty="0">
                <a:latin typeface="+mj-lt"/>
                <a:cs typeface="Arial" panose="020B0604020202020204" pitchFamily="34" charset="0"/>
              </a:rPr>
              <a:t>Closure</a:t>
            </a:r>
            <a:endParaRPr lang="en-GB" dirty="0">
              <a:latin typeface="+mj-lt"/>
              <a:cs typeface="Arial" panose="020B0604020202020204" pitchFamily="34" charset="0"/>
            </a:endParaRPr>
          </a:p>
        </p:txBody>
      </p:sp>
    </p:spTree>
    <p:extLst>
      <p:ext uri="{BB962C8B-B14F-4D97-AF65-F5344CB8AC3E}">
        <p14:creationId xmlns:p14="http://schemas.microsoft.com/office/powerpoint/2010/main" val="2558500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test-automation-and-roi">
            <a:extLst>
              <a:ext uri="{FF2B5EF4-FFF2-40B4-BE49-F238E27FC236}">
                <a16:creationId xmlns:a16="http://schemas.microsoft.com/office/drawing/2014/main" id="{D71C27AB-1E53-69A6-1662-BA348C18B1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286" y="0"/>
            <a:ext cx="9421523" cy="59986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98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010EE-C2D5-3D1D-0940-D944109C17C2}"/>
              </a:ext>
            </a:extLst>
          </p:cNvPr>
          <p:cNvSpPr>
            <a:spLocks noGrp="1"/>
          </p:cNvSpPr>
          <p:nvPr>
            <p:ph type="title"/>
          </p:nvPr>
        </p:nvSpPr>
        <p:spPr>
          <a:xfrm>
            <a:off x="640079" y="292101"/>
            <a:ext cx="10890929" cy="1097280"/>
          </a:xfrm>
        </p:spPr>
        <p:txBody>
          <a:bodyPr/>
          <a:lstStyle/>
          <a:p>
            <a:r>
              <a:rPr lang="en-US" dirty="0"/>
              <a:t>Manual Aspects of Test Planning</a:t>
            </a:r>
            <a:endParaRPr lang="en-GB" dirty="0"/>
          </a:p>
        </p:txBody>
      </p:sp>
      <p:sp>
        <p:nvSpPr>
          <p:cNvPr id="4" name="Rectangle 1">
            <a:extLst>
              <a:ext uri="{FF2B5EF4-FFF2-40B4-BE49-F238E27FC236}">
                <a16:creationId xmlns:a16="http://schemas.microsoft.com/office/drawing/2014/main" id="{A81E9240-AD29-B6AB-7EA3-4718E4DBE6A1}"/>
              </a:ext>
            </a:extLst>
          </p:cNvPr>
          <p:cNvSpPr>
            <a:spLocks noGrp="1" noChangeArrowheads="1"/>
          </p:cNvSpPr>
          <p:nvPr>
            <p:ph idx="1"/>
          </p:nvPr>
        </p:nvSpPr>
        <p:spPr bwMode="auto">
          <a:xfrm>
            <a:off x="640079" y="1300478"/>
            <a:ext cx="5011421" cy="5217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mj-lt"/>
              </a:rPr>
              <a:t>Defining Test Strategy</a:t>
            </a: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High-level decisions guided by experience and judgment.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Factors: Risk, business needs, project constraints.</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mj-lt"/>
              </a:rPr>
              <a:t>Determining Test Scope</a:t>
            </a: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Identify what's in/out of testing.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Collaboration with stakeholders; prioritization.</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mj-lt"/>
              </a:rPr>
              <a:t>Risk Analysis</a:t>
            </a: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Subjective assessment of risks.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Manual identification; strategic thinking required.</a:t>
            </a:r>
          </a:p>
          <a:p>
            <a:pPr marL="0" marR="0" lvl="0" indent="0" algn="l" defTabSz="914400" rtl="0" eaLnBrk="0" fontAlgn="base" latinLnBrk="0" hangingPunct="0">
              <a:lnSpc>
                <a:spcPct val="150000"/>
              </a:lnSpc>
              <a:spcBef>
                <a:spcPct val="0"/>
              </a:spcBef>
              <a:spcAft>
                <a:spcPct val="0"/>
              </a:spcAft>
              <a:buClrTx/>
              <a:buSzTx/>
              <a:buNone/>
              <a:tabLst/>
            </a:pPr>
            <a:r>
              <a:rPr kumimoji="0" lang="en-US" altLang="en-US" sz="1600" b="1" i="0" u="none" strike="noStrike" cap="none" normalizeH="0" baseline="0" dirty="0">
                <a:ln>
                  <a:noFill/>
                </a:ln>
                <a:solidFill>
                  <a:schemeClr val="tx1"/>
                </a:solidFill>
                <a:effectLst/>
                <a:latin typeface="+mj-lt"/>
              </a:rPr>
              <a:t>Creating Test Plans</a:t>
            </a:r>
            <a:endParaRPr kumimoji="0" lang="en-US" altLang="en-US" sz="1600" b="0" i="0" u="none" strike="noStrike" cap="none" normalizeH="0" baseline="0" dirty="0">
              <a:ln>
                <a:noFill/>
              </a:ln>
              <a:solidFill>
                <a:schemeClr val="tx1"/>
              </a:solidFill>
              <a:effectLst/>
              <a:latin typeface="+mj-lt"/>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Document objectives, scope, resources, schedules.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Often manual but supported by templates/tools</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600" b="0" i="0" u="none" strike="noStrike" cap="none" normalizeH="0" baseline="0" dirty="0">
              <a:ln>
                <a:noFill/>
              </a:ln>
              <a:solidFill>
                <a:schemeClr val="tx1"/>
              </a:solidFill>
              <a:effectLst/>
              <a:latin typeface="+mj-lt"/>
            </a:endParaRPr>
          </a:p>
        </p:txBody>
      </p:sp>
      <p:sp>
        <p:nvSpPr>
          <p:cNvPr id="9" name="TextBox 8">
            <a:extLst>
              <a:ext uri="{FF2B5EF4-FFF2-40B4-BE49-F238E27FC236}">
                <a16:creationId xmlns:a16="http://schemas.microsoft.com/office/drawing/2014/main" id="{EEBCA474-8E1E-2879-6B7A-51E5A9C1F023}"/>
              </a:ext>
            </a:extLst>
          </p:cNvPr>
          <p:cNvSpPr txBox="1"/>
          <p:nvPr/>
        </p:nvSpPr>
        <p:spPr>
          <a:xfrm>
            <a:off x="6003747" y="1579197"/>
            <a:ext cx="5905500" cy="4119526"/>
          </a:xfrm>
          <a:prstGeom prst="rect">
            <a:avLst/>
          </a:prstGeom>
          <a:noFill/>
        </p:spPr>
        <p:txBody>
          <a:bodyPr wrap="square" rtlCol="0">
            <a:spAutoFit/>
          </a:bodyPr>
          <a:lstStyle/>
          <a:p>
            <a:pPr>
              <a:lnSpc>
                <a:spcPct val="150000"/>
              </a:lnSpc>
            </a:pPr>
            <a:r>
              <a:rPr lang="en-GB" sz="1600" b="1" dirty="0">
                <a:latin typeface="+mj-lt"/>
                <a:cs typeface="Arial" panose="020B0604020202020204" pitchFamily="34" charset="0"/>
              </a:rPr>
              <a:t>Test Management Tools</a:t>
            </a:r>
          </a:p>
          <a:p>
            <a:pPr marL="285750" indent="-285750">
              <a:lnSpc>
                <a:spcPct val="150000"/>
              </a:lnSpc>
              <a:buFont typeface="Arial" panose="020B0604020202020204" pitchFamily="34" charset="0"/>
              <a:buChar char="•"/>
            </a:pPr>
            <a:r>
              <a:rPr lang="en-GB" sz="1600" dirty="0">
                <a:latin typeface="+mj-lt"/>
                <a:cs typeface="Arial" panose="020B0604020202020204" pitchFamily="34" charset="0"/>
              </a:rPr>
              <a:t>Examples: TestRail, Jira, Azure DevOps.</a:t>
            </a:r>
          </a:p>
          <a:p>
            <a:pPr marL="285750" indent="-285750">
              <a:lnSpc>
                <a:spcPct val="150000"/>
              </a:lnSpc>
              <a:buFont typeface="Arial" panose="020B0604020202020204" pitchFamily="34" charset="0"/>
              <a:buChar char="•"/>
            </a:pPr>
            <a:r>
              <a:rPr lang="en-GB" sz="1600" dirty="0">
                <a:latin typeface="+mj-lt"/>
                <a:cs typeface="Arial" panose="020B0604020202020204" pitchFamily="34" charset="0"/>
              </a:rPr>
              <a:t>Features: test case management, progress tracking, reporting.</a:t>
            </a:r>
          </a:p>
          <a:p>
            <a:pPr>
              <a:lnSpc>
                <a:spcPct val="150000"/>
              </a:lnSpc>
            </a:pPr>
            <a:r>
              <a:rPr lang="en-GB" sz="1600" b="1" dirty="0">
                <a:latin typeface="+mj-lt"/>
                <a:cs typeface="Arial" panose="020B0604020202020204" pitchFamily="34" charset="0"/>
              </a:rPr>
              <a:t>Requirements Management Tools</a:t>
            </a:r>
          </a:p>
          <a:p>
            <a:pPr marL="285750" indent="-285750">
              <a:lnSpc>
                <a:spcPct val="150000"/>
              </a:lnSpc>
              <a:buFont typeface="Arial" panose="020B0604020202020204" pitchFamily="34" charset="0"/>
              <a:buChar char="•"/>
            </a:pPr>
            <a:r>
              <a:rPr lang="en-GB" sz="1600" dirty="0">
                <a:latin typeface="+mj-lt"/>
                <a:cs typeface="Arial" panose="020B0604020202020204" pitchFamily="34" charset="0"/>
              </a:rPr>
              <a:t>Examples: IBM Rational DOORS.</a:t>
            </a:r>
          </a:p>
          <a:p>
            <a:pPr marL="285750" indent="-285750">
              <a:lnSpc>
                <a:spcPct val="150000"/>
              </a:lnSpc>
              <a:buFont typeface="Arial" panose="020B0604020202020204" pitchFamily="34" charset="0"/>
              <a:buChar char="•"/>
            </a:pPr>
            <a:r>
              <a:rPr lang="en-GB" sz="1600" dirty="0">
                <a:latin typeface="+mj-lt"/>
                <a:cs typeface="Arial" panose="020B0604020202020204" pitchFamily="34" charset="0"/>
              </a:rPr>
              <a:t>Benefits: Traceability, comprehensive coverage.</a:t>
            </a:r>
          </a:p>
          <a:p>
            <a:pPr>
              <a:lnSpc>
                <a:spcPct val="150000"/>
              </a:lnSpc>
            </a:pPr>
            <a:r>
              <a:rPr lang="en-GB" sz="1600" b="1" dirty="0">
                <a:latin typeface="+mj-lt"/>
                <a:cs typeface="Arial" panose="020B0604020202020204" pitchFamily="34" charset="0"/>
              </a:rPr>
              <a:t>Estimation Tools</a:t>
            </a:r>
          </a:p>
          <a:p>
            <a:pPr marL="285750" indent="-285750">
              <a:lnSpc>
                <a:spcPct val="150000"/>
              </a:lnSpc>
              <a:buFont typeface="Arial" panose="020B0604020202020204" pitchFamily="34" charset="0"/>
              <a:buChar char="•"/>
            </a:pPr>
            <a:r>
              <a:rPr lang="en-GB" sz="1600" dirty="0">
                <a:latin typeface="+mj-lt"/>
                <a:cs typeface="Arial" panose="020B0604020202020204" pitchFamily="34" charset="0"/>
              </a:rPr>
              <a:t>Support estimating test efforts/resources.</a:t>
            </a:r>
          </a:p>
          <a:p>
            <a:pPr marL="285750" indent="-285750">
              <a:lnSpc>
                <a:spcPct val="150000"/>
              </a:lnSpc>
              <a:buFont typeface="Arial" panose="020B0604020202020204" pitchFamily="34" charset="0"/>
              <a:buChar char="•"/>
            </a:pPr>
            <a:r>
              <a:rPr lang="en-GB" sz="1600" dirty="0">
                <a:latin typeface="+mj-lt"/>
                <a:cs typeface="Arial" panose="020B0604020202020204" pitchFamily="34" charset="0"/>
              </a:rPr>
              <a:t>Historical data, algorithm-based; human input essential.</a:t>
            </a:r>
          </a:p>
          <a:p>
            <a:pPr>
              <a:lnSpc>
                <a:spcPct val="150000"/>
              </a:lnSpc>
            </a:pPr>
            <a:r>
              <a:rPr lang="en-GB" sz="1600" b="1" dirty="0">
                <a:latin typeface="+mj-lt"/>
                <a:cs typeface="Arial" panose="020B0604020202020204" pitchFamily="34" charset="0"/>
              </a:rPr>
              <a:t>Reporting and Metrics</a:t>
            </a:r>
          </a:p>
          <a:p>
            <a:pPr marL="285750" indent="-285750">
              <a:lnSpc>
                <a:spcPct val="150000"/>
              </a:lnSpc>
              <a:buFont typeface="Arial" panose="020B0604020202020204" pitchFamily="34" charset="0"/>
              <a:buChar char="•"/>
            </a:pPr>
            <a:r>
              <a:rPr lang="en-GB" sz="1600" dirty="0">
                <a:latin typeface="+mj-lt"/>
                <a:cs typeface="Arial" panose="020B0604020202020204" pitchFamily="34" charset="0"/>
              </a:rPr>
              <a:t>Automate generation of test reports, metrics, insights.</a:t>
            </a:r>
          </a:p>
        </p:txBody>
      </p:sp>
    </p:spTree>
    <p:extLst>
      <p:ext uri="{BB962C8B-B14F-4D97-AF65-F5344CB8AC3E}">
        <p14:creationId xmlns:p14="http://schemas.microsoft.com/office/powerpoint/2010/main" val="1454628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0E0A9-97B6-2B6F-BC7D-B68625B06368}"/>
              </a:ext>
            </a:extLst>
          </p:cNvPr>
          <p:cNvSpPr>
            <a:spLocks noGrp="1"/>
          </p:cNvSpPr>
          <p:nvPr>
            <p:ph type="title"/>
          </p:nvPr>
        </p:nvSpPr>
        <p:spPr>
          <a:xfrm>
            <a:off x="576579" y="241301"/>
            <a:ext cx="10890929" cy="1097280"/>
          </a:xfrm>
        </p:spPr>
        <p:txBody>
          <a:bodyPr/>
          <a:lstStyle/>
          <a:p>
            <a:r>
              <a:rPr lang="en-US" dirty="0"/>
              <a:t>Defect Reporting in Manual Testing</a:t>
            </a:r>
            <a:endParaRPr lang="en-GB" dirty="0"/>
          </a:p>
        </p:txBody>
      </p:sp>
      <p:sp>
        <p:nvSpPr>
          <p:cNvPr id="16" name="Rectangle 13">
            <a:extLst>
              <a:ext uri="{FF2B5EF4-FFF2-40B4-BE49-F238E27FC236}">
                <a16:creationId xmlns:a16="http://schemas.microsoft.com/office/drawing/2014/main" id="{B40CCE11-E6D4-ACFB-61DB-A2182D64EA51}"/>
              </a:ext>
            </a:extLst>
          </p:cNvPr>
          <p:cNvSpPr>
            <a:spLocks noGrp="1" noChangeArrowheads="1"/>
          </p:cNvSpPr>
          <p:nvPr>
            <p:ph idx="1"/>
          </p:nvPr>
        </p:nvSpPr>
        <p:spPr bwMode="auto">
          <a:xfrm>
            <a:off x="639763" y="2478800"/>
            <a:ext cx="5545137"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buFont typeface="+mj-lt"/>
              <a:buAutoNum type="arabicPeriod"/>
            </a:pPr>
            <a:r>
              <a:rPr lang="en-US" sz="1400" b="1" dirty="0">
                <a:latin typeface="+mj-lt"/>
                <a:cs typeface="Arial" panose="020B0604020202020204" pitchFamily="34" charset="0"/>
              </a:rPr>
              <a:t>Identify the Defect</a:t>
            </a:r>
            <a:endParaRPr lang="en-US" sz="1400" dirty="0">
              <a:latin typeface="+mj-lt"/>
              <a:cs typeface="Arial" panose="020B0604020202020204" pitchFamily="34" charset="0"/>
            </a:endParaRPr>
          </a:p>
          <a:p>
            <a:pPr marL="742950" lvl="1" indent="-285750">
              <a:buFont typeface="+mj-lt"/>
              <a:buAutoNum type="arabicPeriod"/>
            </a:pPr>
            <a:r>
              <a:rPr lang="en-US" sz="1400" dirty="0">
                <a:latin typeface="+mj-lt"/>
                <a:cs typeface="Arial" panose="020B0604020202020204" pitchFamily="34" charset="0"/>
              </a:rPr>
              <a:t>Execute test cases or exploratory testing.</a:t>
            </a:r>
          </a:p>
          <a:p>
            <a:pPr marL="742950" lvl="1" indent="-285750">
              <a:buFont typeface="+mj-lt"/>
              <a:buAutoNum type="arabicPeriod"/>
            </a:pPr>
            <a:r>
              <a:rPr lang="en-US" sz="1400" dirty="0">
                <a:latin typeface="+mj-lt"/>
                <a:cs typeface="Arial" panose="020B0604020202020204" pitchFamily="34" charset="0"/>
              </a:rPr>
              <a:t>Note unexpected behavior or errors.</a:t>
            </a:r>
          </a:p>
          <a:p>
            <a:pPr>
              <a:buFont typeface="+mj-lt"/>
              <a:buAutoNum type="arabicPeriod"/>
            </a:pPr>
            <a:r>
              <a:rPr lang="en-US" sz="1400" b="1" dirty="0">
                <a:latin typeface="+mj-lt"/>
                <a:cs typeface="Arial" panose="020B0604020202020204" pitchFamily="34" charset="0"/>
              </a:rPr>
              <a:t>Document the Defect</a:t>
            </a:r>
            <a:endParaRPr lang="en-US" sz="1400" dirty="0">
              <a:latin typeface="+mj-lt"/>
              <a:cs typeface="Arial" panose="020B0604020202020204" pitchFamily="34" charset="0"/>
            </a:endParaRPr>
          </a:p>
          <a:p>
            <a:pPr marL="742950" lvl="1" indent="-285750">
              <a:buFont typeface="+mj-lt"/>
              <a:buAutoNum type="arabicPeriod"/>
            </a:pPr>
            <a:r>
              <a:rPr lang="en-US" sz="1400" dirty="0">
                <a:latin typeface="+mj-lt"/>
                <a:cs typeface="Arial" panose="020B0604020202020204" pitchFamily="34" charset="0"/>
              </a:rPr>
              <a:t>Short, clear summary of the issue.</a:t>
            </a:r>
          </a:p>
          <a:p>
            <a:pPr marL="742950" lvl="1" indent="-285750">
              <a:buFont typeface="+mj-lt"/>
              <a:buAutoNum type="arabicPeriod"/>
            </a:pPr>
            <a:r>
              <a:rPr lang="en-US" sz="1400" dirty="0">
                <a:latin typeface="+mj-lt"/>
                <a:cs typeface="Arial" panose="020B0604020202020204" pitchFamily="34" charset="0"/>
              </a:rPr>
              <a:t>Detailed steps to reproduce.</a:t>
            </a:r>
          </a:p>
          <a:p>
            <a:pPr marL="742950" lvl="1" indent="-285750">
              <a:buFont typeface="+mj-lt"/>
              <a:buAutoNum type="arabicPeriod"/>
            </a:pPr>
            <a:r>
              <a:rPr lang="en-US" sz="1400" dirty="0">
                <a:latin typeface="+mj-lt"/>
                <a:cs typeface="Arial" panose="020B0604020202020204" pitchFamily="34" charset="0"/>
              </a:rPr>
              <a:t>Comparison: expected vs. actual results.</a:t>
            </a:r>
          </a:p>
          <a:p>
            <a:pPr marL="742950" lvl="1" indent="-285750">
              <a:buFont typeface="+mj-lt"/>
              <a:buAutoNum type="arabicPeriod"/>
            </a:pPr>
            <a:r>
              <a:rPr lang="en-US" sz="1400" dirty="0">
                <a:latin typeface="+mj-lt"/>
                <a:cs typeface="Arial" panose="020B0604020202020204" pitchFamily="34" charset="0"/>
              </a:rPr>
              <a:t>Environment details (OS, browser, device).</a:t>
            </a:r>
          </a:p>
          <a:p>
            <a:pPr marL="742950" lvl="1" indent="-285750">
              <a:buFont typeface="+mj-lt"/>
              <a:buAutoNum type="arabicPeriod"/>
            </a:pPr>
            <a:r>
              <a:rPr lang="en-US" sz="1400" dirty="0">
                <a:latin typeface="+mj-lt"/>
                <a:cs typeface="Arial" panose="020B0604020202020204" pitchFamily="34" charset="0"/>
              </a:rPr>
              <a:t>Attach visual proof (screenshots/videos).</a:t>
            </a:r>
          </a:p>
          <a:p>
            <a:pPr marL="742950" lvl="1" indent="-285750">
              <a:buFont typeface="+mj-lt"/>
              <a:buAutoNum type="arabicPeriod"/>
            </a:pPr>
            <a:r>
              <a:rPr lang="en-US" sz="1400" dirty="0">
                <a:latin typeface="+mj-lt"/>
                <a:cs typeface="Arial" panose="020B0604020202020204" pitchFamily="34" charset="0"/>
              </a:rPr>
              <a:t>Assign severity and priority.</a:t>
            </a:r>
          </a:p>
        </p:txBody>
      </p:sp>
      <p:sp>
        <p:nvSpPr>
          <p:cNvPr id="17" name="Rectangle 13">
            <a:extLst>
              <a:ext uri="{FF2B5EF4-FFF2-40B4-BE49-F238E27FC236}">
                <a16:creationId xmlns:a16="http://schemas.microsoft.com/office/drawing/2014/main" id="{DBEF2061-E3C6-507A-C8A7-BA712A172AA4}"/>
              </a:ext>
            </a:extLst>
          </p:cNvPr>
          <p:cNvSpPr txBox="1">
            <a:spLocks noChangeArrowheads="1"/>
          </p:cNvSpPr>
          <p:nvPr/>
        </p:nvSpPr>
        <p:spPr bwMode="auto">
          <a:xfrm>
            <a:off x="6007100" y="2480948"/>
            <a:ext cx="5545137" cy="2496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latin typeface="+mj-lt"/>
                <a:cs typeface="Arial" panose="020B0604020202020204" pitchFamily="34" charset="0"/>
              </a:rPr>
              <a:t>3. Report the Defect</a:t>
            </a:r>
            <a:endParaRPr lang="en-US" sz="1600" dirty="0">
              <a:latin typeface="+mj-lt"/>
              <a:cs typeface="Arial" panose="020B0604020202020204" pitchFamily="34" charset="0"/>
            </a:endParaRPr>
          </a:p>
          <a:p>
            <a:pPr marL="742950" lvl="1" indent="-285750">
              <a:buFont typeface="+mj-lt"/>
              <a:buAutoNum type="arabicPeriod"/>
            </a:pPr>
            <a:r>
              <a:rPr lang="en-US" sz="1600" dirty="0">
                <a:latin typeface="+mj-lt"/>
                <a:cs typeface="Arial" panose="020B0604020202020204" pitchFamily="34" charset="0"/>
              </a:rPr>
              <a:t>Use bug-tracking tools (Jira, Bugzilla, Azure DevOps).</a:t>
            </a:r>
          </a:p>
          <a:p>
            <a:pPr marL="742950" lvl="1" indent="-285750">
              <a:buFont typeface="+mj-lt"/>
              <a:buAutoNum type="arabicPeriod"/>
            </a:pPr>
            <a:r>
              <a:rPr lang="en-US" sz="1600" dirty="0">
                <a:latin typeface="+mj-lt"/>
                <a:cs typeface="Arial" panose="020B0604020202020204" pitchFamily="34" charset="0"/>
              </a:rPr>
              <a:t>For smaller projects, use documents or spreadsheets.</a:t>
            </a:r>
          </a:p>
          <a:p>
            <a:pPr marL="0" indent="0">
              <a:buNone/>
            </a:pPr>
            <a:r>
              <a:rPr lang="en-US" sz="1600" b="1" dirty="0">
                <a:latin typeface="+mj-lt"/>
                <a:cs typeface="Arial" panose="020B0604020202020204" pitchFamily="34" charset="0"/>
              </a:rPr>
              <a:t>4. Verify and Close</a:t>
            </a:r>
            <a:endParaRPr lang="en-US" sz="1600" dirty="0">
              <a:latin typeface="+mj-lt"/>
              <a:cs typeface="Arial" panose="020B0604020202020204" pitchFamily="34" charset="0"/>
            </a:endParaRPr>
          </a:p>
          <a:p>
            <a:pPr marL="742950" lvl="1" indent="-285750">
              <a:buFont typeface="+mj-lt"/>
              <a:buAutoNum type="arabicPeriod"/>
            </a:pPr>
            <a:r>
              <a:rPr lang="en-US" sz="1600" dirty="0">
                <a:latin typeface="+mj-lt"/>
                <a:cs typeface="Arial" panose="020B0604020202020204" pitchFamily="34" charset="0"/>
              </a:rPr>
              <a:t>Verify the developer's fix.</a:t>
            </a:r>
          </a:p>
          <a:p>
            <a:pPr marL="742950" lvl="1" indent="-285750">
              <a:buFont typeface="+mj-lt"/>
              <a:buAutoNum type="arabicPeriod"/>
            </a:pPr>
            <a:r>
              <a:rPr lang="en-US" sz="1600" dirty="0">
                <a:latin typeface="+mj-lt"/>
                <a:cs typeface="Arial" panose="020B0604020202020204" pitchFamily="34" charset="0"/>
              </a:rPr>
              <a:t>Close defect if resolved, or reopen if issue persists.</a:t>
            </a:r>
          </a:p>
          <a:p>
            <a:pPr marL="0" indent="0" eaLnBrk="0" fontAlgn="base" hangingPunct="0">
              <a:lnSpc>
                <a:spcPct val="100000"/>
              </a:lnSpc>
              <a:spcBef>
                <a:spcPct val="0"/>
              </a:spcBef>
              <a:spcAft>
                <a:spcPct val="0"/>
              </a:spcAft>
              <a:buSzTx/>
              <a:buFontTx/>
              <a:buChar char="•"/>
            </a:pPr>
            <a:endParaRPr lang="en-US" altLang="en-US" sz="1600" dirty="0">
              <a:latin typeface="+mj-lt"/>
              <a:cs typeface="Arial" panose="020B0604020202020204" pitchFamily="34" charset="0"/>
            </a:endParaRPr>
          </a:p>
        </p:txBody>
      </p:sp>
      <p:sp>
        <p:nvSpPr>
          <p:cNvPr id="19" name="TextBox 18">
            <a:extLst>
              <a:ext uri="{FF2B5EF4-FFF2-40B4-BE49-F238E27FC236}">
                <a16:creationId xmlns:a16="http://schemas.microsoft.com/office/drawing/2014/main" id="{486686EE-920F-BB45-8B34-CC32F7FCBF16}"/>
              </a:ext>
            </a:extLst>
          </p:cNvPr>
          <p:cNvSpPr txBox="1"/>
          <p:nvPr/>
        </p:nvSpPr>
        <p:spPr>
          <a:xfrm>
            <a:off x="639763" y="1358430"/>
            <a:ext cx="10912474" cy="646331"/>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cs typeface="Arial" panose="020B0604020202020204" pitchFamily="34" charset="0"/>
              </a:rPr>
              <a:t> Manual testing relies on human observation and documentation.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dirty="0">
                <a:ln>
                  <a:noFill/>
                </a:ln>
                <a:solidFill>
                  <a:schemeClr val="tx1"/>
                </a:solidFill>
                <a:effectLst/>
                <a:latin typeface="+mj-lt"/>
                <a:cs typeface="Arial" panose="020B0604020202020204" pitchFamily="34" charset="0"/>
              </a:rPr>
              <a:t> Accurate defect reporting is critical for successful software fixes.</a:t>
            </a:r>
            <a:endParaRPr lang="en-US" altLang="en-US" sz="1800" dirty="0">
              <a:latin typeface="+mj-lt"/>
              <a:cs typeface="Arial" panose="020B0604020202020204" pitchFamily="34" charset="0"/>
            </a:endParaRPr>
          </a:p>
        </p:txBody>
      </p:sp>
    </p:spTree>
    <p:extLst>
      <p:ext uri="{BB962C8B-B14F-4D97-AF65-F5344CB8AC3E}">
        <p14:creationId xmlns:p14="http://schemas.microsoft.com/office/powerpoint/2010/main" val="12520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2C7F-14AF-F753-2FAC-4B93D5586589}"/>
              </a:ext>
            </a:extLst>
          </p:cNvPr>
          <p:cNvSpPr>
            <a:spLocks noGrp="1"/>
          </p:cNvSpPr>
          <p:nvPr>
            <p:ph type="title"/>
          </p:nvPr>
        </p:nvSpPr>
        <p:spPr>
          <a:xfrm>
            <a:off x="650535" y="171451"/>
            <a:ext cx="10890929" cy="1097280"/>
          </a:xfrm>
        </p:spPr>
        <p:txBody>
          <a:bodyPr/>
          <a:lstStyle/>
          <a:p>
            <a:r>
              <a:rPr lang="en-US" dirty="0"/>
              <a:t>Key Transitions in Testing Evolution</a:t>
            </a:r>
            <a:endParaRPr lang="en-GB" dirty="0"/>
          </a:p>
        </p:txBody>
      </p:sp>
      <p:sp>
        <p:nvSpPr>
          <p:cNvPr id="5" name="Rectangle 1">
            <a:extLst>
              <a:ext uri="{FF2B5EF4-FFF2-40B4-BE49-F238E27FC236}">
                <a16:creationId xmlns:a16="http://schemas.microsoft.com/office/drawing/2014/main" id="{BD8B2E08-2E22-6220-504B-6D79D3AEBDC2}"/>
              </a:ext>
            </a:extLst>
          </p:cNvPr>
          <p:cNvSpPr txBox="1">
            <a:spLocks noChangeArrowheads="1"/>
          </p:cNvSpPr>
          <p:nvPr/>
        </p:nvSpPr>
        <p:spPr bwMode="auto">
          <a:xfrm>
            <a:off x="491785" y="1378921"/>
            <a:ext cx="3896065" cy="1985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Manual Testing (Pre-1980s)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Transition to Automation (1980s-2000s)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Agile &amp; Continuous Testing (2010s)</a:t>
            </a:r>
          </a:p>
          <a:p>
            <a:pPr marL="0" marR="0" lvl="0" indent="0" algn="l" defTabSz="914400" rtl="0" eaLnBrk="0" fontAlgn="base" latinLnBrk="0" hangingPunct="0">
              <a:lnSpc>
                <a:spcPct val="200000"/>
              </a:lnSpc>
              <a:spcBef>
                <a:spcPct val="0"/>
              </a:spcBef>
              <a:spcAft>
                <a:spcPct val="0"/>
              </a:spcAft>
              <a:buClrTx/>
              <a:buSzTx/>
              <a:buFontTx/>
              <a:buChar char="•"/>
              <a:tabLst/>
            </a:pPr>
            <a:r>
              <a:rPr kumimoji="0" lang="en-US" altLang="en-US" sz="1600" b="0" i="0" u="none" strike="noStrike" cap="none" normalizeH="0" baseline="0" dirty="0">
                <a:ln>
                  <a:noFill/>
                </a:ln>
                <a:solidFill>
                  <a:schemeClr val="tx1"/>
                </a:solidFill>
                <a:effectLst/>
                <a:latin typeface="+mj-lt"/>
              </a:rPr>
              <a:t> AI-Driven Testing (2020s and beyond)</a:t>
            </a:r>
            <a:endParaRPr kumimoji="0" lang="en-US" altLang="en-US" sz="1600" b="1" i="0" u="none" strike="noStrike" cap="none" normalizeH="0" baseline="0" dirty="0">
              <a:ln>
                <a:noFill/>
              </a:ln>
              <a:solidFill>
                <a:schemeClr val="tx1"/>
              </a:solidFill>
              <a:effectLst/>
              <a:latin typeface="+mj-lt"/>
              <a:cs typeface="Arial" panose="020B0604020202020204" pitchFamily="34" charset="0"/>
            </a:endParaRPr>
          </a:p>
        </p:txBody>
      </p:sp>
      <p:sp>
        <p:nvSpPr>
          <p:cNvPr id="6" name="Rectangle 1">
            <a:extLst>
              <a:ext uri="{FF2B5EF4-FFF2-40B4-BE49-F238E27FC236}">
                <a16:creationId xmlns:a16="http://schemas.microsoft.com/office/drawing/2014/main" id="{98548BD5-E07D-14E1-B76A-093AC0D01244}"/>
              </a:ext>
            </a:extLst>
          </p:cNvPr>
          <p:cNvSpPr txBox="1">
            <a:spLocks noChangeArrowheads="1"/>
          </p:cNvSpPr>
          <p:nvPr/>
        </p:nvSpPr>
        <p:spPr bwMode="auto">
          <a:xfrm>
            <a:off x="4647293" y="1268731"/>
            <a:ext cx="6674757" cy="2970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200000"/>
              </a:lnSpc>
              <a:spcBef>
                <a:spcPct val="0"/>
              </a:spcBef>
              <a:spcAft>
                <a:spcPct val="0"/>
              </a:spcAft>
              <a:buClrTx/>
              <a:buSzTx/>
              <a:buFontTx/>
              <a:buChar char="•"/>
              <a:tabLst/>
            </a:pPr>
            <a:r>
              <a:rPr lang="en-US" sz="1600" b="1" dirty="0">
                <a:latin typeface="+mj-lt"/>
                <a:cs typeface="Arial" panose="020B0604020202020204" pitchFamily="34" charset="0"/>
              </a:rPr>
              <a:t> Ad-Hoc: Structured Manual Testing</a:t>
            </a:r>
          </a:p>
          <a:p>
            <a:pPr marL="265176" lvl="1" indent="0" eaLnBrk="0" fontAlgn="base" hangingPunct="0">
              <a:lnSpc>
                <a:spcPct val="200000"/>
              </a:lnSpc>
              <a:spcBef>
                <a:spcPct val="0"/>
              </a:spcBef>
              <a:spcAft>
                <a:spcPct val="0"/>
              </a:spcAft>
              <a:buSzTx/>
              <a:buFontTx/>
              <a:buChar char="•"/>
            </a:pPr>
            <a:r>
              <a:rPr lang="en-US" sz="1400" dirty="0">
                <a:latin typeface="+mj-lt"/>
                <a:cs typeface="Arial" panose="020B0604020202020204" pitchFamily="34" charset="0"/>
              </a:rPr>
              <a:t> Informal processes evolved to documented, structured test plans.</a:t>
            </a:r>
          </a:p>
          <a:p>
            <a:pPr marL="0" indent="0" eaLnBrk="0" fontAlgn="base" hangingPunct="0">
              <a:lnSpc>
                <a:spcPct val="200000"/>
              </a:lnSpc>
              <a:spcBef>
                <a:spcPct val="0"/>
              </a:spcBef>
              <a:spcAft>
                <a:spcPct val="0"/>
              </a:spcAft>
              <a:buSzTx/>
              <a:buFontTx/>
              <a:buChar char="•"/>
            </a:pPr>
            <a:r>
              <a:rPr lang="en-US" sz="1600" b="1" dirty="0">
                <a:latin typeface="+mj-lt"/>
                <a:cs typeface="Arial" panose="020B0604020202020204" pitchFamily="34" charset="0"/>
              </a:rPr>
              <a:t> </a:t>
            </a:r>
            <a:r>
              <a:rPr lang="en-US" sz="1800" b="1" dirty="0">
                <a:latin typeface="+mj-lt"/>
                <a:cs typeface="Arial" panose="020B0604020202020204" pitchFamily="34" charset="0"/>
              </a:rPr>
              <a:t>Manual: Scripted Automation</a:t>
            </a:r>
          </a:p>
          <a:p>
            <a:pPr marL="265176" lvl="1" indent="0" eaLnBrk="0" fontAlgn="base" hangingPunct="0">
              <a:lnSpc>
                <a:spcPct val="200000"/>
              </a:lnSpc>
              <a:spcBef>
                <a:spcPct val="0"/>
              </a:spcBef>
              <a:spcAft>
                <a:spcPct val="0"/>
              </a:spcAft>
              <a:buSzTx/>
              <a:buFontTx/>
              <a:buChar char="•"/>
            </a:pPr>
            <a:r>
              <a:rPr lang="en-US" sz="1400" dirty="0">
                <a:latin typeface="+mj-lt"/>
                <a:cs typeface="Arial" panose="020B0604020202020204" pitchFamily="34" charset="0"/>
              </a:rPr>
              <a:t>Automation of repetitive tasks through scripts and specialized tools.</a:t>
            </a:r>
          </a:p>
          <a:p>
            <a:pPr marL="0" indent="0" eaLnBrk="0" fontAlgn="base" hangingPunct="0">
              <a:lnSpc>
                <a:spcPct val="200000"/>
              </a:lnSpc>
              <a:spcBef>
                <a:spcPct val="0"/>
              </a:spcBef>
              <a:spcAft>
                <a:spcPct val="0"/>
              </a:spcAft>
              <a:buSzTx/>
              <a:buFontTx/>
              <a:buChar char="•"/>
            </a:pPr>
            <a:r>
              <a:rPr lang="en-US" sz="1600" b="1" dirty="0">
                <a:latin typeface="+mj-lt"/>
                <a:cs typeface="Arial" panose="020B0604020202020204" pitchFamily="34" charset="0"/>
              </a:rPr>
              <a:t> </a:t>
            </a:r>
            <a:r>
              <a:rPr lang="en-US" sz="1800" b="1" dirty="0">
                <a:latin typeface="+mj-lt"/>
                <a:cs typeface="Arial" panose="020B0604020202020204" pitchFamily="34" charset="0"/>
              </a:rPr>
              <a:t>Scripted: Intelligent Automation</a:t>
            </a:r>
          </a:p>
          <a:p>
            <a:pPr marL="265176" lvl="1" indent="0" eaLnBrk="0" fontAlgn="base" hangingPunct="0">
              <a:lnSpc>
                <a:spcPct val="200000"/>
              </a:lnSpc>
              <a:spcBef>
                <a:spcPct val="0"/>
              </a:spcBef>
              <a:spcAft>
                <a:spcPct val="0"/>
              </a:spcAft>
              <a:buSzTx/>
              <a:buFontTx/>
              <a:buChar char="•"/>
            </a:pPr>
            <a:r>
              <a:rPr lang="en-US" sz="1600" b="1" dirty="0">
                <a:latin typeface="+mj-lt"/>
                <a:cs typeface="Arial" panose="020B0604020202020204" pitchFamily="34" charset="0"/>
              </a:rPr>
              <a:t> </a:t>
            </a:r>
            <a:r>
              <a:rPr lang="en-US" sz="1600" dirty="0">
                <a:latin typeface="+mj-lt"/>
                <a:cs typeface="Arial" panose="020B0604020202020204" pitchFamily="34" charset="0"/>
              </a:rPr>
              <a:t>Leveraging AI and ML for adaptive and intelligent testing solutions.</a:t>
            </a:r>
          </a:p>
        </p:txBody>
      </p:sp>
    </p:spTree>
    <p:extLst>
      <p:ext uri="{BB962C8B-B14F-4D97-AF65-F5344CB8AC3E}">
        <p14:creationId xmlns:p14="http://schemas.microsoft.com/office/powerpoint/2010/main" val="100502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15BEC-61C5-BC57-B97D-C4F4C1604D07}"/>
              </a:ext>
            </a:extLst>
          </p:cNvPr>
          <p:cNvSpPr>
            <a:spLocks noGrp="1"/>
          </p:cNvSpPr>
          <p:nvPr>
            <p:ph type="title"/>
          </p:nvPr>
        </p:nvSpPr>
        <p:spPr>
          <a:xfrm>
            <a:off x="640079" y="228601"/>
            <a:ext cx="10890929" cy="1097280"/>
          </a:xfrm>
        </p:spPr>
        <p:txBody>
          <a:bodyPr/>
          <a:lstStyle/>
          <a:p>
            <a:r>
              <a:rPr lang="en-GB" dirty="0"/>
              <a:t>Quick Timeline</a:t>
            </a:r>
          </a:p>
        </p:txBody>
      </p:sp>
      <p:sp>
        <p:nvSpPr>
          <p:cNvPr id="3" name="Content Placeholder 2">
            <a:extLst>
              <a:ext uri="{FF2B5EF4-FFF2-40B4-BE49-F238E27FC236}">
                <a16:creationId xmlns:a16="http://schemas.microsoft.com/office/drawing/2014/main" id="{403B8237-9262-89E3-32A6-24EC7CD2B9EE}"/>
              </a:ext>
            </a:extLst>
          </p:cNvPr>
          <p:cNvSpPr>
            <a:spLocks noGrp="1"/>
          </p:cNvSpPr>
          <p:nvPr>
            <p:ph idx="1"/>
          </p:nvPr>
        </p:nvSpPr>
        <p:spPr>
          <a:xfrm>
            <a:off x="482600" y="1257300"/>
            <a:ext cx="3975100" cy="5600700"/>
          </a:xfrm>
        </p:spPr>
        <p:txBody>
          <a:bodyPr>
            <a:noAutofit/>
          </a:bodyPr>
          <a:lstStyle/>
          <a:p>
            <a:pPr marL="0" indent="0">
              <a:buNone/>
            </a:pPr>
            <a:r>
              <a:rPr lang="en-GB" sz="1400" b="1" dirty="0">
                <a:latin typeface="+mj-lt"/>
                <a:cs typeface="Arial" panose="020B0604020202020204" pitchFamily="34" charset="0"/>
              </a:rPr>
              <a:t>Transition to Automation (1980s–2000s)</a:t>
            </a:r>
          </a:p>
          <a:p>
            <a:pPr marL="0" indent="0">
              <a:buNone/>
            </a:pPr>
            <a:r>
              <a:rPr lang="en-GB" sz="1400" b="1" dirty="0">
                <a:latin typeface="+mj-lt"/>
                <a:cs typeface="Arial" panose="020B0604020202020204" pitchFamily="34" charset="0"/>
              </a:rPr>
              <a:t>1980s: Personal Computer Revolution</a:t>
            </a:r>
          </a:p>
          <a:p>
            <a:r>
              <a:rPr lang="en-GB" sz="1400" dirty="0">
                <a:latin typeface="+mj-lt"/>
                <a:cs typeface="Arial" panose="020B0604020202020204" pitchFamily="34" charset="0"/>
              </a:rPr>
              <a:t>Diverse software, demand for efficient testing</a:t>
            </a:r>
          </a:p>
          <a:p>
            <a:r>
              <a:rPr lang="en-GB" sz="1400" dirty="0">
                <a:latin typeface="+mj-lt"/>
                <a:cs typeface="Arial" panose="020B0604020202020204" pitchFamily="34" charset="0"/>
              </a:rPr>
              <a:t>Emergence of early automation tools (regression testing)</a:t>
            </a:r>
          </a:p>
          <a:p>
            <a:pPr marL="0" indent="0">
              <a:buNone/>
            </a:pPr>
            <a:r>
              <a:rPr lang="en-GB" sz="1400" b="1" dirty="0">
                <a:latin typeface="+mj-lt"/>
                <a:cs typeface="Arial" panose="020B0604020202020204" pitchFamily="34" charset="0"/>
              </a:rPr>
              <a:t>1990s: GUI Testing</a:t>
            </a:r>
          </a:p>
          <a:p>
            <a:r>
              <a:rPr lang="en-GB" sz="1400" dirty="0">
                <a:latin typeface="+mj-lt"/>
                <a:cs typeface="Arial" panose="020B0604020202020204" pitchFamily="34" charset="0"/>
              </a:rPr>
              <a:t>Complex graphical interfaces</a:t>
            </a:r>
          </a:p>
          <a:p>
            <a:r>
              <a:rPr lang="en-GB" sz="1400" dirty="0">
                <a:latin typeface="+mj-lt"/>
                <a:cs typeface="Arial" panose="020B0604020202020204" pitchFamily="34" charset="0"/>
              </a:rPr>
              <a:t>Tools: WinRunner, Rational Robot</a:t>
            </a:r>
          </a:p>
          <a:p>
            <a:pPr marL="0" indent="0">
              <a:buNone/>
            </a:pPr>
            <a:r>
              <a:rPr lang="en-GB" sz="1200" b="1" dirty="0">
                <a:latin typeface="+mj-lt"/>
                <a:cs typeface="Arial" panose="020B0604020202020204" pitchFamily="34" charset="0"/>
              </a:rPr>
              <a:t>Late 1990s–2000s: Web Application Testing</a:t>
            </a:r>
          </a:p>
          <a:p>
            <a:r>
              <a:rPr lang="en-GB" sz="1400" dirty="0">
                <a:latin typeface="+mj-lt"/>
                <a:cs typeface="Arial" panose="020B0604020202020204" pitchFamily="34" charset="0"/>
              </a:rPr>
              <a:t>Rise of web applications</a:t>
            </a:r>
          </a:p>
          <a:p>
            <a:r>
              <a:rPr lang="en-GB" sz="1400" dirty="0">
                <a:latin typeface="+mj-lt"/>
                <a:cs typeface="Arial" panose="020B0604020202020204" pitchFamily="34" charset="0"/>
              </a:rPr>
              <a:t>Tools: Selenium</a:t>
            </a:r>
          </a:p>
          <a:p>
            <a:r>
              <a:rPr lang="en-GB" sz="1400" dirty="0">
                <a:latin typeface="+mj-lt"/>
                <a:cs typeface="Arial" panose="020B0604020202020204" pitchFamily="34" charset="0"/>
              </a:rPr>
              <a:t>Advanced test automation frameworks</a:t>
            </a:r>
          </a:p>
          <a:p>
            <a:pPr marL="0" indent="0">
              <a:buNone/>
            </a:pPr>
            <a:r>
              <a:rPr lang="en-GB" sz="1400" b="1" dirty="0">
                <a:latin typeface="+mj-lt"/>
                <a:cs typeface="Arial" panose="020B0604020202020204" pitchFamily="34" charset="0"/>
              </a:rPr>
              <a:t>2000s: Keyword &amp; Data-Driven Testing</a:t>
            </a:r>
          </a:p>
          <a:p>
            <a:r>
              <a:rPr lang="en-GB" sz="1400" dirty="0">
                <a:latin typeface="+mj-lt"/>
                <a:cs typeface="Arial" panose="020B0604020202020204" pitchFamily="34" charset="0"/>
              </a:rPr>
              <a:t>Flexible, maintainable tests</a:t>
            </a:r>
          </a:p>
          <a:p>
            <a:r>
              <a:rPr lang="en-GB" sz="1400" dirty="0">
                <a:latin typeface="+mj-lt"/>
                <a:cs typeface="Arial" panose="020B0604020202020204" pitchFamily="34" charset="0"/>
              </a:rPr>
              <a:t>Popular tools: QTP/UFT, JUnit, TestNG</a:t>
            </a:r>
          </a:p>
        </p:txBody>
      </p:sp>
      <p:sp>
        <p:nvSpPr>
          <p:cNvPr id="4" name="Content Placeholder 2">
            <a:extLst>
              <a:ext uri="{FF2B5EF4-FFF2-40B4-BE49-F238E27FC236}">
                <a16:creationId xmlns:a16="http://schemas.microsoft.com/office/drawing/2014/main" id="{37B212FA-1913-152B-5054-759307C3B21B}"/>
              </a:ext>
            </a:extLst>
          </p:cNvPr>
          <p:cNvSpPr txBox="1">
            <a:spLocks/>
          </p:cNvSpPr>
          <p:nvPr/>
        </p:nvSpPr>
        <p:spPr>
          <a:xfrm>
            <a:off x="4411980" y="1325881"/>
            <a:ext cx="3817620" cy="4921250"/>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b="1" dirty="0">
                <a:latin typeface="+mj-lt"/>
                <a:cs typeface="Arial" panose="020B0604020202020204" pitchFamily="34" charset="0"/>
              </a:rPr>
              <a:t>Agile and Continuous Testing (2010s)</a:t>
            </a:r>
            <a:endParaRPr lang="en-US" sz="1400" dirty="0">
              <a:latin typeface="+mj-lt"/>
              <a:cs typeface="Arial" panose="020B0604020202020204" pitchFamily="34" charset="0"/>
            </a:endParaRPr>
          </a:p>
          <a:p>
            <a:pPr marL="0" indent="0">
              <a:buNone/>
            </a:pPr>
            <a:r>
              <a:rPr lang="en-US" sz="1400" b="1" dirty="0">
                <a:latin typeface="+mj-lt"/>
                <a:cs typeface="Arial" panose="020B0604020202020204" pitchFamily="34" charset="0"/>
              </a:rPr>
              <a:t>2000s–2010s: Agile Development</a:t>
            </a:r>
            <a:endParaRPr lang="en-US" sz="1400" dirty="0">
              <a:latin typeface="+mj-lt"/>
              <a:cs typeface="Arial" panose="020B0604020202020204" pitchFamily="34" charset="0"/>
            </a:endParaRPr>
          </a:p>
          <a:p>
            <a:pPr>
              <a:buFont typeface="Arial" panose="020B0604020202020204" pitchFamily="34" charset="0"/>
              <a:buChar char="•"/>
            </a:pPr>
            <a:r>
              <a:rPr lang="en-US" sz="1400" dirty="0">
                <a:latin typeface="+mj-lt"/>
                <a:cs typeface="Arial" panose="020B0604020202020204" pitchFamily="34" charset="0"/>
              </a:rPr>
              <a:t>Emphasis on CI/CD</a:t>
            </a:r>
          </a:p>
          <a:p>
            <a:pPr>
              <a:buFont typeface="Arial" panose="020B0604020202020204" pitchFamily="34" charset="0"/>
              <a:buChar char="•"/>
            </a:pPr>
            <a:r>
              <a:rPr lang="en-US" sz="1400" dirty="0">
                <a:latin typeface="+mj-lt"/>
                <a:cs typeface="Arial" panose="020B0604020202020204" pitchFamily="34" charset="0"/>
              </a:rPr>
              <a:t>Automation crucial for rapid feedback</a:t>
            </a:r>
          </a:p>
          <a:p>
            <a:pPr>
              <a:buFont typeface="Arial" panose="020B0604020202020204" pitchFamily="34" charset="0"/>
              <a:buChar char="•"/>
            </a:pPr>
            <a:r>
              <a:rPr lang="en-US" sz="1400" dirty="0">
                <a:latin typeface="+mj-lt"/>
                <a:cs typeface="Arial" panose="020B0604020202020204" pitchFamily="34" charset="0"/>
              </a:rPr>
              <a:t>Tools: Jenkins, GitLab CI/CD</a:t>
            </a:r>
          </a:p>
          <a:p>
            <a:pPr marL="0" indent="0">
              <a:buNone/>
            </a:pPr>
            <a:r>
              <a:rPr lang="en-US" sz="1400" b="1" dirty="0">
                <a:latin typeface="+mj-lt"/>
                <a:cs typeface="Arial" panose="020B0604020202020204" pitchFamily="34" charset="0"/>
              </a:rPr>
              <a:t>Mobile Testing (2010s)</a:t>
            </a:r>
            <a:endParaRPr lang="en-US" sz="1400" dirty="0">
              <a:latin typeface="+mj-lt"/>
              <a:cs typeface="Arial" panose="020B0604020202020204" pitchFamily="34" charset="0"/>
            </a:endParaRPr>
          </a:p>
          <a:p>
            <a:pPr>
              <a:buFont typeface="Arial" panose="020B0604020202020204" pitchFamily="34" charset="0"/>
              <a:buChar char="•"/>
            </a:pPr>
            <a:r>
              <a:rPr lang="en-US" sz="1400" dirty="0">
                <a:latin typeface="+mj-lt"/>
                <a:cs typeface="Arial" panose="020B0604020202020204" pitchFamily="34" charset="0"/>
              </a:rPr>
              <a:t>New challenges from mobile apps</a:t>
            </a:r>
          </a:p>
          <a:p>
            <a:pPr>
              <a:buFont typeface="Arial" panose="020B0604020202020204" pitchFamily="34" charset="0"/>
              <a:buChar char="•"/>
            </a:pPr>
            <a:r>
              <a:rPr lang="en-US" sz="1400" dirty="0">
                <a:latin typeface="+mj-lt"/>
                <a:cs typeface="Arial" panose="020B0604020202020204" pitchFamily="34" charset="0"/>
              </a:rPr>
              <a:t>Tools: Appium, Espresso</a:t>
            </a:r>
          </a:p>
          <a:p>
            <a:pPr marL="0" indent="0">
              <a:buNone/>
            </a:pPr>
            <a:r>
              <a:rPr lang="en-US" sz="1400" b="1" dirty="0">
                <a:latin typeface="+mj-lt"/>
                <a:cs typeface="Arial" panose="020B0604020202020204" pitchFamily="34" charset="0"/>
              </a:rPr>
              <a:t>API Testing (2010s)</a:t>
            </a:r>
            <a:endParaRPr lang="en-US" sz="1400" dirty="0">
              <a:latin typeface="+mj-lt"/>
              <a:cs typeface="Arial" panose="020B0604020202020204" pitchFamily="34" charset="0"/>
            </a:endParaRPr>
          </a:p>
          <a:p>
            <a:pPr>
              <a:buFont typeface="Arial" panose="020B0604020202020204" pitchFamily="34" charset="0"/>
              <a:buChar char="•"/>
            </a:pPr>
            <a:r>
              <a:rPr lang="en-US" sz="1400" dirty="0">
                <a:latin typeface="+mj-lt"/>
                <a:cs typeface="Arial" panose="020B0604020202020204" pitchFamily="34" charset="0"/>
              </a:rPr>
              <a:t>Rise of microservices and APIs</a:t>
            </a:r>
          </a:p>
          <a:p>
            <a:pPr>
              <a:buFont typeface="Arial" panose="020B0604020202020204" pitchFamily="34" charset="0"/>
              <a:buChar char="•"/>
            </a:pPr>
            <a:r>
              <a:rPr lang="en-US" sz="1400" dirty="0">
                <a:latin typeface="+mj-lt"/>
                <a:cs typeface="Arial" panose="020B0604020202020204" pitchFamily="34" charset="0"/>
              </a:rPr>
              <a:t>Tools: Postman</a:t>
            </a:r>
          </a:p>
        </p:txBody>
      </p:sp>
      <p:sp>
        <p:nvSpPr>
          <p:cNvPr id="5" name="Content Placeholder 2">
            <a:extLst>
              <a:ext uri="{FF2B5EF4-FFF2-40B4-BE49-F238E27FC236}">
                <a16:creationId xmlns:a16="http://schemas.microsoft.com/office/drawing/2014/main" id="{264F7B93-A27A-1D39-DDAD-CAF045FACE61}"/>
              </a:ext>
            </a:extLst>
          </p:cNvPr>
          <p:cNvSpPr txBox="1">
            <a:spLocks/>
          </p:cNvSpPr>
          <p:nvPr/>
        </p:nvSpPr>
        <p:spPr>
          <a:xfrm>
            <a:off x="8229600" y="1325881"/>
            <a:ext cx="3817620" cy="4921250"/>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493776" indent="-228600" algn="l" defTabSz="914400" rtl="0" eaLnBrk="1" latinLnBrk="0" hangingPunct="1">
              <a:lnSpc>
                <a:spcPct val="120000"/>
              </a:lnSpc>
              <a:spcBef>
                <a:spcPts val="500"/>
              </a:spcBef>
              <a:buSzPct val="87000"/>
              <a:buFont typeface="Arial" panose="020B0604020202020204" pitchFamily="34" charset="0"/>
              <a:buChar char="•"/>
              <a:defRPr sz="1800" kern="1200">
                <a:solidFill>
                  <a:schemeClr val="tx1"/>
                </a:solidFill>
                <a:latin typeface="+mn-lt"/>
                <a:ea typeface="+mn-ea"/>
                <a:cs typeface="+mn-cs"/>
              </a:defRPr>
            </a:lvl2pPr>
            <a:lvl3pPr marL="73152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1051560" indent="-28575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4pPr>
            <a:lvl5pPr marL="1298448"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mj-lt"/>
                <a:cs typeface="Arial" panose="020B0604020202020204" pitchFamily="34" charset="0"/>
              </a:rPr>
              <a:t>AI-Driven Testing (2020s and Beyond)</a:t>
            </a:r>
            <a:endParaRPr lang="en-US" dirty="0">
              <a:latin typeface="+mj-lt"/>
              <a:cs typeface="Arial" panose="020B0604020202020204" pitchFamily="34" charset="0"/>
            </a:endParaRPr>
          </a:p>
          <a:p>
            <a:pPr marL="0" indent="0">
              <a:buNone/>
            </a:pPr>
            <a:r>
              <a:rPr lang="en-US" b="1" dirty="0">
                <a:latin typeface="+mj-lt"/>
                <a:cs typeface="Arial" panose="020B0604020202020204" pitchFamily="34" charset="0"/>
              </a:rPr>
              <a:t>Integration of AI &amp; Machine Learning</a:t>
            </a:r>
            <a:endParaRPr lang="en-US" dirty="0">
              <a:latin typeface="+mj-lt"/>
              <a:cs typeface="Arial" panose="020B0604020202020204" pitchFamily="34" charset="0"/>
            </a:endParaRPr>
          </a:p>
          <a:p>
            <a:pPr>
              <a:buFont typeface="Arial" panose="020B0604020202020204" pitchFamily="34" charset="0"/>
              <a:buChar char="•"/>
            </a:pPr>
            <a:r>
              <a:rPr lang="en-US" dirty="0">
                <a:latin typeface="+mj-lt"/>
                <a:cs typeface="Arial" panose="020B0604020202020204" pitchFamily="34" charset="0"/>
              </a:rPr>
              <a:t>Automatic generation of test cases</a:t>
            </a:r>
          </a:p>
          <a:p>
            <a:pPr>
              <a:buFont typeface="Arial" panose="020B0604020202020204" pitchFamily="34" charset="0"/>
              <a:buChar char="•"/>
            </a:pPr>
            <a:r>
              <a:rPr lang="en-US" dirty="0">
                <a:latin typeface="+mj-lt"/>
                <a:cs typeface="Arial" panose="020B0604020202020204" pitchFamily="34" charset="0"/>
              </a:rPr>
              <a:t>Analysis of results; defect prediction</a:t>
            </a:r>
          </a:p>
          <a:p>
            <a:pPr>
              <a:buFont typeface="Arial" panose="020B0604020202020204" pitchFamily="34" charset="0"/>
              <a:buChar char="•"/>
            </a:pPr>
            <a:r>
              <a:rPr lang="en-US" dirty="0">
                <a:latin typeface="+mj-lt"/>
                <a:cs typeface="Arial" panose="020B0604020202020204" pitchFamily="34" charset="0"/>
              </a:rPr>
              <a:t>Visual testing, self-healing tests</a:t>
            </a:r>
          </a:p>
          <a:p>
            <a:pPr>
              <a:buFont typeface="Arial" panose="020B0604020202020204" pitchFamily="34" charset="0"/>
              <a:buChar char="•"/>
            </a:pPr>
            <a:r>
              <a:rPr lang="en-US" dirty="0">
                <a:latin typeface="+mj-lt"/>
                <a:cs typeface="Arial" panose="020B0604020202020204" pitchFamily="34" charset="0"/>
              </a:rPr>
              <a:t>LLMs for test cases and documentation</a:t>
            </a:r>
          </a:p>
          <a:p>
            <a:pPr marL="0" indent="0">
              <a:buNone/>
            </a:pPr>
            <a:r>
              <a:rPr lang="en-US" b="1" dirty="0">
                <a:latin typeface="+mj-lt"/>
                <a:cs typeface="Arial" panose="020B0604020202020204" pitchFamily="34" charset="0"/>
              </a:rPr>
              <a:t>Continuous Testing Enhanced by AI</a:t>
            </a:r>
            <a:endParaRPr lang="en-US" dirty="0">
              <a:latin typeface="+mj-lt"/>
              <a:cs typeface="Arial" panose="020B0604020202020204" pitchFamily="34" charset="0"/>
            </a:endParaRPr>
          </a:p>
          <a:p>
            <a:pPr>
              <a:buFont typeface="Arial" panose="020B0604020202020204" pitchFamily="34" charset="0"/>
              <a:buChar char="•"/>
            </a:pPr>
            <a:r>
              <a:rPr lang="en-US" dirty="0">
                <a:latin typeface="+mj-lt"/>
                <a:cs typeface="Arial" panose="020B0604020202020204" pitchFamily="34" charset="0"/>
              </a:rPr>
              <a:t>Improved test efficiency</a:t>
            </a:r>
          </a:p>
          <a:p>
            <a:pPr>
              <a:buFont typeface="Arial" panose="020B0604020202020204" pitchFamily="34" charset="0"/>
              <a:buChar char="•"/>
            </a:pPr>
            <a:r>
              <a:rPr lang="en-US" dirty="0">
                <a:latin typeface="+mj-lt"/>
                <a:cs typeface="Arial" panose="020B0604020202020204" pitchFamily="34" charset="0"/>
              </a:rPr>
              <a:t>Real-time feedback and optimization</a:t>
            </a:r>
          </a:p>
        </p:txBody>
      </p:sp>
    </p:spTree>
    <p:extLst>
      <p:ext uri="{BB962C8B-B14F-4D97-AF65-F5344CB8AC3E}">
        <p14:creationId xmlns:p14="http://schemas.microsoft.com/office/powerpoint/2010/main" val="4071846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a:extLst>
              <a:ext uri="{FF2B5EF4-FFF2-40B4-BE49-F238E27FC236}">
                <a16:creationId xmlns:a16="http://schemas.microsoft.com/office/drawing/2014/main" id="{A7FDFA19-408C-11B7-A24D-CFB68DE2BA44}"/>
              </a:ext>
            </a:extLst>
          </p:cNvPr>
          <p:cNvGraphicFramePr>
            <a:graphicFrameLocks noGrp="1"/>
          </p:cNvGraphicFramePr>
          <p:nvPr>
            <p:extLst>
              <p:ext uri="{D42A27DB-BD31-4B8C-83A1-F6EECF244321}">
                <p14:modId xmlns:p14="http://schemas.microsoft.com/office/powerpoint/2010/main" val="3384604989"/>
              </p:ext>
            </p:extLst>
          </p:nvPr>
        </p:nvGraphicFramePr>
        <p:xfrm>
          <a:off x="310342" y="83128"/>
          <a:ext cx="11194472" cy="5980145"/>
        </p:xfrm>
        <a:graphic>
          <a:graphicData uri="http://schemas.openxmlformats.org/drawingml/2006/table">
            <a:tbl>
              <a:tblPr/>
              <a:tblGrid>
                <a:gridCol w="1995275">
                  <a:extLst>
                    <a:ext uri="{9D8B030D-6E8A-4147-A177-3AD203B41FA5}">
                      <a16:colId xmlns:a16="http://schemas.microsoft.com/office/drawing/2014/main" val="3235056999"/>
                    </a:ext>
                  </a:extLst>
                </a:gridCol>
                <a:gridCol w="4599487">
                  <a:extLst>
                    <a:ext uri="{9D8B030D-6E8A-4147-A177-3AD203B41FA5}">
                      <a16:colId xmlns:a16="http://schemas.microsoft.com/office/drawing/2014/main" val="1324059544"/>
                    </a:ext>
                  </a:extLst>
                </a:gridCol>
                <a:gridCol w="4599710">
                  <a:extLst>
                    <a:ext uri="{9D8B030D-6E8A-4147-A177-3AD203B41FA5}">
                      <a16:colId xmlns:a16="http://schemas.microsoft.com/office/drawing/2014/main" val="1786181117"/>
                    </a:ext>
                  </a:extLst>
                </a:gridCol>
              </a:tblGrid>
              <a:tr h="347508">
                <a:tc>
                  <a:txBody>
                    <a:bodyPr/>
                    <a:lstStyle/>
                    <a:p>
                      <a:pPr algn="ctr"/>
                      <a:r>
                        <a:rPr lang="en-GB" sz="1600" b="1">
                          <a:solidFill>
                            <a:srgbClr val="FFFFFF"/>
                          </a:solidFill>
                          <a:effectLst/>
                        </a:rPr>
                        <a:t>Feature</a:t>
                      </a:r>
                    </a:p>
                  </a:txBody>
                  <a:tcPr marL="76850" marR="76850" marT="57637" marB="57637" anchor="ctr">
                    <a:lnL>
                      <a:noFill/>
                    </a:lnL>
                    <a:lnR>
                      <a:noFill/>
                    </a:lnR>
                    <a:lnT>
                      <a:noFill/>
                    </a:lnT>
                    <a:lnB w="9525" cap="flat" cmpd="sng" algn="ctr">
                      <a:solidFill>
                        <a:srgbClr val="DDDDDD"/>
                      </a:solidFill>
                      <a:prstDash val="solid"/>
                      <a:round/>
                      <a:headEnd type="none" w="med" len="med"/>
                      <a:tailEnd type="none" w="med" len="med"/>
                    </a:lnB>
                    <a:solidFill>
                      <a:srgbClr val="5D4E75"/>
                    </a:solidFill>
                  </a:tcPr>
                </a:tc>
                <a:tc>
                  <a:txBody>
                    <a:bodyPr/>
                    <a:lstStyle/>
                    <a:p>
                      <a:pPr algn="ctr"/>
                      <a:r>
                        <a:rPr lang="en-GB" sz="1600" b="1">
                          <a:solidFill>
                            <a:srgbClr val="FFFFFF"/>
                          </a:solidFill>
                          <a:effectLst/>
                        </a:rPr>
                        <a:t>Generative AI Testing</a:t>
                      </a:r>
                    </a:p>
                  </a:txBody>
                  <a:tcPr marL="76850" marR="76850" marT="57637" marB="57637" anchor="ctr">
                    <a:lnL>
                      <a:noFill/>
                    </a:lnL>
                    <a:lnR>
                      <a:noFill/>
                    </a:lnR>
                    <a:lnT>
                      <a:noFill/>
                    </a:lnT>
                    <a:lnB w="9525" cap="flat" cmpd="sng" algn="ctr">
                      <a:solidFill>
                        <a:srgbClr val="DDDDDD"/>
                      </a:solidFill>
                      <a:prstDash val="solid"/>
                      <a:round/>
                      <a:headEnd type="none" w="med" len="med"/>
                      <a:tailEnd type="none" w="med" len="med"/>
                    </a:lnB>
                    <a:solidFill>
                      <a:srgbClr val="5D4E75"/>
                    </a:solidFill>
                  </a:tcPr>
                </a:tc>
                <a:tc>
                  <a:txBody>
                    <a:bodyPr/>
                    <a:lstStyle/>
                    <a:p>
                      <a:pPr algn="ctr"/>
                      <a:r>
                        <a:rPr lang="en-GB" sz="1600" b="1">
                          <a:solidFill>
                            <a:srgbClr val="FFFFFF"/>
                          </a:solidFill>
                          <a:effectLst/>
                        </a:rPr>
                        <a:t>Traditional Testing</a:t>
                      </a:r>
                    </a:p>
                  </a:txBody>
                  <a:tcPr marL="76850" marR="76850" marT="57637" marB="57637" anchor="ctr">
                    <a:lnL>
                      <a:noFill/>
                    </a:lnL>
                    <a:lnR>
                      <a:noFill/>
                    </a:lnR>
                    <a:lnT>
                      <a:noFill/>
                    </a:lnT>
                    <a:lnB w="9525" cap="flat" cmpd="sng" algn="ctr">
                      <a:solidFill>
                        <a:srgbClr val="DDDDDD"/>
                      </a:solidFill>
                      <a:prstDash val="solid"/>
                      <a:round/>
                      <a:headEnd type="none" w="med" len="med"/>
                      <a:tailEnd type="none" w="med" len="med"/>
                    </a:lnB>
                    <a:solidFill>
                      <a:srgbClr val="5D4E75"/>
                    </a:solidFill>
                  </a:tcPr>
                </a:tc>
                <a:extLst>
                  <a:ext uri="{0D108BD9-81ED-4DB2-BD59-A6C34878D82A}">
                    <a16:rowId xmlns:a16="http://schemas.microsoft.com/office/drawing/2014/main" val="879178661"/>
                  </a:ext>
                </a:extLst>
              </a:tr>
              <a:tr h="624559">
                <a:tc>
                  <a:txBody>
                    <a:bodyPr/>
                    <a:lstStyle/>
                    <a:p>
                      <a:pPr fontAlgn="t"/>
                      <a:r>
                        <a:rPr lang="en-GB" sz="1600" b="1" dirty="0">
                          <a:solidFill>
                            <a:schemeClr val="tx1"/>
                          </a:solidFill>
                          <a:effectLst/>
                        </a:rPr>
                        <a:t>Test Creation</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dirty="0">
                          <a:solidFill>
                            <a:schemeClr val="tx1"/>
                          </a:solidFill>
                          <a:effectLst/>
                        </a:rPr>
                        <a:t>Automated generation of test cases based on AI models.</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a:solidFill>
                            <a:schemeClr val="tx1"/>
                          </a:solidFill>
                          <a:effectLst/>
                        </a:rPr>
                        <a:t>Manual creation of test cases by testers based on specifications.</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824335212"/>
                  </a:ext>
                </a:extLst>
              </a:tr>
              <a:tr h="624559">
                <a:tc>
                  <a:txBody>
                    <a:bodyPr/>
                    <a:lstStyle/>
                    <a:p>
                      <a:pPr fontAlgn="t"/>
                      <a:r>
                        <a:rPr lang="en-GB" sz="1600" b="1">
                          <a:solidFill>
                            <a:schemeClr val="tx1"/>
                          </a:solidFill>
                          <a:effectLst/>
                        </a:rPr>
                        <a:t>Scope of Testing</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dirty="0">
                          <a:solidFill>
                            <a:schemeClr val="tx1"/>
                          </a:solidFill>
                          <a:effectLst/>
                        </a:rPr>
                        <a:t>Can create complex, dynamic tests including edge cases automatically.</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dirty="0">
                          <a:solidFill>
                            <a:schemeClr val="tx1"/>
                          </a:solidFill>
                          <a:effectLst/>
                        </a:rPr>
                        <a:t>Focuses on predefined scenarios and often misses edge cases.</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extLst>
                  <a:ext uri="{0D108BD9-81ED-4DB2-BD59-A6C34878D82A}">
                    <a16:rowId xmlns:a16="http://schemas.microsoft.com/office/drawing/2014/main" val="2010997298"/>
                  </a:ext>
                </a:extLst>
              </a:tr>
              <a:tr h="624559">
                <a:tc>
                  <a:txBody>
                    <a:bodyPr/>
                    <a:lstStyle/>
                    <a:p>
                      <a:pPr fontAlgn="t"/>
                      <a:r>
                        <a:rPr lang="en-GB" sz="1600" b="1">
                          <a:solidFill>
                            <a:schemeClr val="tx1"/>
                          </a:solidFill>
                          <a:effectLst/>
                        </a:rPr>
                        <a:t>Speed</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dirty="0">
                          <a:solidFill>
                            <a:schemeClr val="tx1"/>
                          </a:solidFill>
                          <a:effectLst/>
                        </a:rPr>
                        <a:t>Much faster, as tests are generated and executed automatically.</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dirty="0">
                          <a:solidFill>
                            <a:schemeClr val="tx1"/>
                          </a:solidFill>
                          <a:effectLst/>
                        </a:rPr>
                        <a:t>Slower, as manual effort is required to write and run tests.</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4123145948"/>
                  </a:ext>
                </a:extLst>
              </a:tr>
              <a:tr h="624559">
                <a:tc>
                  <a:txBody>
                    <a:bodyPr/>
                    <a:lstStyle/>
                    <a:p>
                      <a:pPr fontAlgn="t"/>
                      <a:r>
                        <a:rPr lang="en-GB" sz="1600" b="1">
                          <a:solidFill>
                            <a:schemeClr val="tx1"/>
                          </a:solidFill>
                          <a:effectLst/>
                        </a:rPr>
                        <a:t>Adaptability</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dirty="0">
                          <a:solidFill>
                            <a:schemeClr val="tx1"/>
                          </a:solidFill>
                          <a:effectLst/>
                        </a:rPr>
                        <a:t>Highly adaptable to changes in the software, with tests evolving in real-time.</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dirty="0">
                          <a:solidFill>
                            <a:schemeClr val="tx1"/>
                          </a:solidFill>
                          <a:effectLst/>
                        </a:rPr>
                        <a:t>Less flexible, requiring manual updates to tests as software changes.</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extLst>
                  <a:ext uri="{0D108BD9-81ED-4DB2-BD59-A6C34878D82A}">
                    <a16:rowId xmlns:a16="http://schemas.microsoft.com/office/drawing/2014/main" val="1175579740"/>
                  </a:ext>
                </a:extLst>
              </a:tr>
              <a:tr h="624559">
                <a:tc>
                  <a:txBody>
                    <a:bodyPr/>
                    <a:lstStyle/>
                    <a:p>
                      <a:pPr fontAlgn="t"/>
                      <a:r>
                        <a:rPr lang="en-GB" sz="1600" b="1">
                          <a:solidFill>
                            <a:schemeClr val="tx1"/>
                          </a:solidFill>
                          <a:effectLst/>
                        </a:rPr>
                        <a:t>Cost Efficiency</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dirty="0">
                          <a:solidFill>
                            <a:schemeClr val="tx1"/>
                          </a:solidFill>
                          <a:effectLst/>
                        </a:rPr>
                        <a:t>Higher initial setup cost but reduces testing costs in the long run due to automation.</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dirty="0">
                          <a:solidFill>
                            <a:schemeClr val="tx1"/>
                          </a:solidFill>
                          <a:effectLst/>
                        </a:rPr>
                        <a:t>Lower initial cost but potentially higher long-term costs due to manual work.</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38283849"/>
                  </a:ext>
                </a:extLst>
              </a:tr>
              <a:tr h="624559">
                <a:tc>
                  <a:txBody>
                    <a:bodyPr/>
                    <a:lstStyle/>
                    <a:p>
                      <a:pPr fontAlgn="t"/>
                      <a:r>
                        <a:rPr lang="en-GB" sz="1600" b="1">
                          <a:solidFill>
                            <a:schemeClr val="tx1"/>
                          </a:solidFill>
                          <a:effectLst/>
                        </a:rPr>
                        <a:t>Test Coverage</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a:solidFill>
                            <a:schemeClr val="tx1"/>
                          </a:solidFill>
                          <a:effectLst/>
                        </a:rPr>
                        <a:t>Broader test coverage, potentially uncovering more bugs and issues.</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dirty="0">
                          <a:solidFill>
                            <a:schemeClr val="tx1"/>
                          </a:solidFill>
                          <a:effectLst/>
                        </a:rPr>
                        <a:t>Limited to the scenarios that testers anticipate and include.</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extLst>
                  <a:ext uri="{0D108BD9-81ED-4DB2-BD59-A6C34878D82A}">
                    <a16:rowId xmlns:a16="http://schemas.microsoft.com/office/drawing/2014/main" val="1367690452"/>
                  </a:ext>
                </a:extLst>
              </a:tr>
              <a:tr h="624559">
                <a:tc>
                  <a:txBody>
                    <a:bodyPr/>
                    <a:lstStyle/>
                    <a:p>
                      <a:pPr fontAlgn="t"/>
                      <a:r>
                        <a:rPr lang="en-GB" sz="1600" b="1">
                          <a:solidFill>
                            <a:schemeClr val="tx1"/>
                          </a:solidFill>
                          <a:effectLst/>
                        </a:rPr>
                        <a:t>Skill Requirements</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a:solidFill>
                            <a:schemeClr val="tx1"/>
                          </a:solidFill>
                          <a:effectLst/>
                        </a:rPr>
                        <a:t>Requires expertise in AI and machine learning to set up and maintain.</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dirty="0">
                          <a:solidFill>
                            <a:schemeClr val="tx1"/>
                          </a:solidFill>
                          <a:effectLst/>
                        </a:rPr>
                        <a:t>Requires traditional testing skills, less emphasis on advanced technologies.</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1025220342"/>
                  </a:ext>
                </a:extLst>
              </a:tr>
              <a:tr h="624559">
                <a:tc>
                  <a:txBody>
                    <a:bodyPr/>
                    <a:lstStyle/>
                    <a:p>
                      <a:pPr fontAlgn="t"/>
                      <a:r>
                        <a:rPr lang="en-GB" sz="1600" b="1">
                          <a:solidFill>
                            <a:schemeClr val="tx1"/>
                          </a:solidFill>
                          <a:effectLst/>
                        </a:rPr>
                        <a:t>Innovation</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a:solidFill>
                            <a:schemeClr val="tx1"/>
                          </a:solidFill>
                          <a:effectLst/>
                        </a:rPr>
                        <a:t>Encourages continuous improvement and innovation in testing strategies.</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dirty="0">
                          <a:solidFill>
                            <a:schemeClr val="tx1"/>
                          </a:solidFill>
                          <a:effectLst/>
                        </a:rPr>
                        <a:t>Relies on established methods, less dynamic in approach.</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extLst>
                  <a:ext uri="{0D108BD9-81ED-4DB2-BD59-A6C34878D82A}">
                    <a16:rowId xmlns:a16="http://schemas.microsoft.com/office/drawing/2014/main" val="2944251991"/>
                  </a:ext>
                </a:extLst>
              </a:tr>
              <a:tr h="624559">
                <a:tc>
                  <a:txBody>
                    <a:bodyPr/>
                    <a:lstStyle/>
                    <a:p>
                      <a:pPr fontAlgn="t"/>
                      <a:r>
                        <a:rPr lang="en-GB" sz="1600" b="1">
                          <a:solidFill>
                            <a:schemeClr val="tx1"/>
                          </a:solidFill>
                          <a:effectLst/>
                        </a:rPr>
                        <a:t>Bias</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8F9FA"/>
                    </a:solidFill>
                  </a:tcPr>
                </a:tc>
                <a:tc>
                  <a:txBody>
                    <a:bodyPr/>
                    <a:lstStyle/>
                    <a:p>
                      <a:pPr fontAlgn="t"/>
                      <a:r>
                        <a:rPr lang="en-US" sz="1600">
                          <a:solidFill>
                            <a:schemeClr val="tx1"/>
                          </a:solidFill>
                          <a:effectLst/>
                        </a:rPr>
                        <a:t>Minimized bias due to automated, data-driven test generation.</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tc>
                  <a:txBody>
                    <a:bodyPr/>
                    <a:lstStyle/>
                    <a:p>
                      <a:pPr fontAlgn="t"/>
                      <a:r>
                        <a:rPr lang="en-US" sz="1600" dirty="0">
                          <a:solidFill>
                            <a:schemeClr val="tx1"/>
                          </a:solidFill>
                          <a:effectLst/>
                        </a:rPr>
                        <a:t>Potential for human bias in selecting and designing test cases.</a:t>
                      </a:r>
                    </a:p>
                  </a:txBody>
                  <a:tcPr marL="76850" marR="76850" marT="57637" marB="57637">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FFFFFF"/>
                    </a:solidFill>
                  </a:tcPr>
                </a:tc>
                <a:extLst>
                  <a:ext uri="{0D108BD9-81ED-4DB2-BD59-A6C34878D82A}">
                    <a16:rowId xmlns:a16="http://schemas.microsoft.com/office/drawing/2014/main" val="2765581390"/>
                  </a:ext>
                </a:extLst>
              </a:tr>
            </a:tbl>
          </a:graphicData>
        </a:graphic>
      </p:graphicFrame>
    </p:spTree>
    <p:extLst>
      <p:ext uri="{BB962C8B-B14F-4D97-AF65-F5344CB8AC3E}">
        <p14:creationId xmlns:p14="http://schemas.microsoft.com/office/powerpoint/2010/main" val="279381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A6C1A-6F49-A9AE-D5CB-580DCA172794}"/>
              </a:ext>
            </a:extLst>
          </p:cNvPr>
          <p:cNvSpPr>
            <a:spLocks noGrp="1"/>
          </p:cNvSpPr>
          <p:nvPr>
            <p:ph type="title"/>
          </p:nvPr>
        </p:nvSpPr>
        <p:spPr/>
        <p:txBody>
          <a:bodyPr/>
          <a:lstStyle/>
          <a:p>
            <a:r>
              <a:rPr lang="en-GB" dirty="0"/>
              <a:t>Agenda (Session 1)</a:t>
            </a:r>
          </a:p>
        </p:txBody>
      </p:sp>
      <p:graphicFrame>
        <p:nvGraphicFramePr>
          <p:cNvPr id="15" name="Content Placeholder 2">
            <a:extLst>
              <a:ext uri="{FF2B5EF4-FFF2-40B4-BE49-F238E27FC236}">
                <a16:creationId xmlns:a16="http://schemas.microsoft.com/office/drawing/2014/main" id="{4A68E298-DC55-9821-C678-AAC203F07895}"/>
              </a:ext>
            </a:extLst>
          </p:cNvPr>
          <p:cNvGraphicFramePr>
            <a:graphicFrameLocks noGrp="1"/>
          </p:cNvGraphicFramePr>
          <p:nvPr>
            <p:ph idx="1"/>
            <p:extLst>
              <p:ext uri="{D42A27DB-BD31-4B8C-83A1-F6EECF244321}">
                <p14:modId xmlns:p14="http://schemas.microsoft.com/office/powerpoint/2010/main" val="3063699184"/>
              </p:ext>
            </p:extLst>
          </p:nvPr>
        </p:nvGraphicFramePr>
        <p:xfrm>
          <a:off x="556953" y="1645920"/>
          <a:ext cx="10890928" cy="35661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0010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7D277-7FC4-7786-D8C1-EBD6EC57B5D2}"/>
              </a:ext>
            </a:extLst>
          </p:cNvPr>
          <p:cNvSpPr>
            <a:spLocks noGrp="1"/>
          </p:cNvSpPr>
          <p:nvPr>
            <p:ph type="title"/>
          </p:nvPr>
        </p:nvSpPr>
        <p:spPr>
          <a:xfrm>
            <a:off x="640080" y="914399"/>
            <a:ext cx="3000587" cy="4160520"/>
          </a:xfrm>
        </p:spPr>
        <p:txBody>
          <a:bodyPr anchor="t">
            <a:normAutofit/>
          </a:bodyPr>
          <a:lstStyle/>
          <a:p>
            <a:r>
              <a:rPr lang="en-US" sz="3600"/>
              <a:t>The State of Software Testing (Why Consider AI?)</a:t>
            </a:r>
            <a:endParaRPr lang="en-GB" sz="3600"/>
          </a:p>
        </p:txBody>
      </p:sp>
      <p:graphicFrame>
        <p:nvGraphicFramePr>
          <p:cNvPr id="21" name="Content Placeholder 2">
            <a:extLst>
              <a:ext uri="{FF2B5EF4-FFF2-40B4-BE49-F238E27FC236}">
                <a16:creationId xmlns:a16="http://schemas.microsoft.com/office/drawing/2014/main" id="{5D0FD588-FF00-AFBA-0480-DCE75D558DA1}"/>
              </a:ext>
            </a:extLst>
          </p:cNvPr>
          <p:cNvGraphicFramePr>
            <a:graphicFrameLocks noGrp="1"/>
          </p:cNvGraphicFramePr>
          <p:nvPr>
            <p:ph idx="1"/>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726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FCFEE-F7D3-A438-7022-79879EC6FE02}"/>
              </a:ext>
            </a:extLst>
          </p:cNvPr>
          <p:cNvSpPr>
            <a:spLocks noGrp="1"/>
          </p:cNvSpPr>
          <p:nvPr>
            <p:ph type="title"/>
          </p:nvPr>
        </p:nvSpPr>
        <p:spPr>
          <a:xfrm>
            <a:off x="554354" y="247651"/>
            <a:ext cx="10890929" cy="1097280"/>
          </a:xfrm>
        </p:spPr>
        <p:txBody>
          <a:bodyPr/>
          <a:lstStyle/>
          <a:p>
            <a:r>
              <a:rPr lang="en-US"/>
              <a:t>AI’s Role – What Can AI Do in Testing?</a:t>
            </a:r>
            <a:endParaRPr lang="en-GB"/>
          </a:p>
        </p:txBody>
      </p:sp>
      <p:sp>
        <p:nvSpPr>
          <p:cNvPr id="3" name="Content Placeholder 2">
            <a:extLst>
              <a:ext uri="{FF2B5EF4-FFF2-40B4-BE49-F238E27FC236}">
                <a16:creationId xmlns:a16="http://schemas.microsoft.com/office/drawing/2014/main" id="{7089D55E-373F-602D-D33D-7B3A227B110F}"/>
              </a:ext>
            </a:extLst>
          </p:cNvPr>
          <p:cNvSpPr>
            <a:spLocks noGrp="1"/>
          </p:cNvSpPr>
          <p:nvPr>
            <p:ph idx="1"/>
          </p:nvPr>
        </p:nvSpPr>
        <p:spPr>
          <a:xfrm>
            <a:off x="554355" y="1195197"/>
            <a:ext cx="10890928" cy="4208076"/>
          </a:xfrm>
        </p:spPr>
        <p:txBody>
          <a:bodyPr>
            <a:normAutofit/>
          </a:bodyPr>
          <a:lstStyle/>
          <a:p>
            <a:pPr>
              <a:lnSpc>
                <a:spcPct val="150000"/>
              </a:lnSpc>
            </a:pPr>
            <a:r>
              <a:rPr lang="en-GB" dirty="0"/>
              <a:t>Generate Test Scenarios: AI can create test cases from requirements or user data (covering more paths automatically).</a:t>
            </a:r>
          </a:p>
          <a:p>
            <a:pPr>
              <a:lnSpc>
                <a:spcPct val="150000"/>
              </a:lnSpc>
            </a:pPr>
            <a:r>
              <a:rPr lang="en-GB" dirty="0"/>
              <a:t>Accelerate Execution: Runs tests faster, in parallel, 24x7 (e.g., regression suites overnight) Enhance Coverage: Finds edge cases humans might miss, suggests additional tests for untested code​.</a:t>
            </a:r>
          </a:p>
          <a:p>
            <a:pPr>
              <a:lnSpc>
                <a:spcPct val="150000"/>
              </a:lnSpc>
            </a:pPr>
            <a:r>
              <a:rPr lang="en-GB" dirty="0"/>
              <a:t>Predict Defects: Analyses past results to flag high-risk areas (focus testing where bugs are likely)</a:t>
            </a:r>
          </a:p>
          <a:p>
            <a:pPr>
              <a:lnSpc>
                <a:spcPct val="150000"/>
              </a:lnSpc>
            </a:pPr>
            <a:r>
              <a:rPr lang="en-GB" dirty="0"/>
              <a:t>Self-Heal &amp; Adapt: Automatically fixes broken tests (locators, waits) when the app changes.</a:t>
            </a:r>
          </a:p>
          <a:p>
            <a:pPr>
              <a:lnSpc>
                <a:spcPct val="150000"/>
              </a:lnSpc>
            </a:pPr>
            <a:r>
              <a:rPr lang="en-GB" dirty="0"/>
              <a:t>Continuous Testing Support (CI/CD): Seamlessly integrates into CI pipelines for constant feedback​.</a:t>
            </a:r>
          </a:p>
        </p:txBody>
      </p:sp>
    </p:spTree>
    <p:extLst>
      <p:ext uri="{BB962C8B-B14F-4D97-AF65-F5344CB8AC3E}">
        <p14:creationId xmlns:p14="http://schemas.microsoft.com/office/powerpoint/2010/main" val="190504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2457-5FDE-B959-B5DD-AB224AC963C1}"/>
              </a:ext>
            </a:extLst>
          </p:cNvPr>
          <p:cNvSpPr>
            <a:spLocks noGrp="1"/>
          </p:cNvSpPr>
          <p:nvPr>
            <p:ph type="title"/>
          </p:nvPr>
        </p:nvSpPr>
        <p:spPr>
          <a:xfrm>
            <a:off x="640080" y="914399"/>
            <a:ext cx="3000587" cy="4160520"/>
          </a:xfrm>
        </p:spPr>
        <p:txBody>
          <a:bodyPr anchor="t">
            <a:normAutofit/>
          </a:bodyPr>
          <a:lstStyle/>
          <a:p>
            <a:r>
              <a:rPr lang="en-US" sz="3600"/>
              <a:t>Benefits of AI in Testing (Why It Matters)</a:t>
            </a:r>
            <a:endParaRPr lang="en-GB" sz="3600"/>
          </a:p>
        </p:txBody>
      </p:sp>
      <p:graphicFrame>
        <p:nvGraphicFramePr>
          <p:cNvPr id="5" name="Content Placeholder 2">
            <a:extLst>
              <a:ext uri="{FF2B5EF4-FFF2-40B4-BE49-F238E27FC236}">
                <a16:creationId xmlns:a16="http://schemas.microsoft.com/office/drawing/2014/main" id="{7F2C27A1-1C3C-77B8-31D5-B1A81C7ACFD4}"/>
              </a:ext>
            </a:extLst>
          </p:cNvPr>
          <p:cNvGraphicFramePr>
            <a:graphicFrameLocks noGrp="1"/>
          </p:cNvGraphicFramePr>
          <p:nvPr>
            <p:ph idx="1"/>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Graphic 2">
            <a:extLst>
              <a:ext uri="{FF2B5EF4-FFF2-40B4-BE49-F238E27FC236}">
                <a16:creationId xmlns:a16="http://schemas.microsoft.com/office/drawing/2014/main" id="{97CC6F76-4CF9-F21F-C163-FCEFC1E447B0}"/>
              </a:ext>
            </a:extLst>
          </p:cNvPr>
          <p:cNvPicPr>
            <a:picLocks noChangeAspect="1"/>
          </p:cNvPicPr>
          <p:nvPr/>
        </p:nvPicPr>
        <p:blipFill>
          <a:blip r:embed="rId8">
            <a:extLst>
              <a:ext uri="{96DAC541-7B7A-43D3-8B79-37D633B846F1}">
                <asvg:svgBlip xmlns:asvg="http://schemas.microsoft.com/office/drawing/2016/SVG/main" r:embed="rId9"/>
              </a:ext>
            </a:extLst>
          </a:blip>
          <a:srcRect l="16292" t="25306" r="43609" b="17006"/>
          <a:stretch/>
        </p:blipFill>
        <p:spPr>
          <a:xfrm>
            <a:off x="640080" y="2478270"/>
            <a:ext cx="3266593" cy="3524596"/>
          </a:xfrm>
          <a:prstGeom prst="rect">
            <a:avLst/>
          </a:prstGeom>
        </p:spPr>
      </p:pic>
    </p:spTree>
    <p:extLst>
      <p:ext uri="{BB962C8B-B14F-4D97-AF65-F5344CB8AC3E}">
        <p14:creationId xmlns:p14="http://schemas.microsoft.com/office/powerpoint/2010/main" val="2973002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phic 10">
            <a:extLst>
              <a:ext uri="{FF2B5EF4-FFF2-40B4-BE49-F238E27FC236}">
                <a16:creationId xmlns:a16="http://schemas.microsoft.com/office/drawing/2014/main" id="{EAB4B102-3D94-F615-708E-F967B6A84986}"/>
              </a:ext>
            </a:extLst>
          </p:cNvPr>
          <p:cNvPicPr>
            <a:picLocks noChangeAspect="1"/>
          </p:cNvPicPr>
          <p:nvPr/>
        </p:nvPicPr>
        <p:blipFill>
          <a:blip r:embed="rId2">
            <a:extLst>
              <a:ext uri="{96DAC541-7B7A-43D3-8B79-37D633B846F1}">
                <asvg:svgBlip xmlns:asvg="http://schemas.microsoft.com/office/drawing/2016/SVG/main" r:embed="rId3"/>
              </a:ext>
            </a:extLst>
          </a:blip>
          <a:srcRect l="12564" r="11354" b="7399"/>
          <a:stretch/>
        </p:blipFill>
        <p:spPr>
          <a:xfrm>
            <a:off x="567404" y="174569"/>
            <a:ext cx="5236182" cy="4779818"/>
          </a:xfrm>
          <a:prstGeom prst="rect">
            <a:avLst/>
          </a:prstGeom>
        </p:spPr>
      </p:pic>
      <p:sp>
        <p:nvSpPr>
          <p:cNvPr id="15" name="TextBox 14">
            <a:extLst>
              <a:ext uri="{FF2B5EF4-FFF2-40B4-BE49-F238E27FC236}">
                <a16:creationId xmlns:a16="http://schemas.microsoft.com/office/drawing/2014/main" id="{9B0AC9FB-9629-9C1A-9014-81FE41652479}"/>
              </a:ext>
            </a:extLst>
          </p:cNvPr>
          <p:cNvSpPr txBox="1"/>
          <p:nvPr/>
        </p:nvSpPr>
        <p:spPr>
          <a:xfrm>
            <a:off x="6279550" y="282130"/>
            <a:ext cx="5333329" cy="4838510"/>
          </a:xfrm>
          <a:prstGeom prst="rect">
            <a:avLst/>
          </a:prstGeom>
          <a:noFill/>
        </p:spPr>
        <p:txBody>
          <a:bodyPr wrap="square" lIns="0" tIns="0" rIns="0" bIns="0" rtlCol="0">
            <a:no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Cost</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t>Infrastructure and personnel investment details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t>Training and licensing cost factors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t>ROI timeline and budget ranges </a:t>
            </a: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 Bias in AI Algorithms</a:t>
            </a:r>
            <a:r>
              <a:rPr kumimoji="0" lang="en-US" altLang="en-US" sz="1800" b="0" i="0" u="none" strike="noStrike" cap="none" normalizeH="0" baseline="0" dirty="0">
                <a:ln>
                  <a:noFill/>
                </a:ln>
                <a:solidFill>
                  <a:schemeClr val="tx1"/>
                </a:solidFill>
                <a:effectLst/>
                <a:latin typeface="Arial" panose="020B0604020202020204" pitchFamily="34"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t>Training data bias issues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t>Over/under-testing scenarios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US" dirty="0"/>
              <a:t>Monitoring and mitigation needs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latin typeface="Arial" panose="020B0604020202020204" pitchFamily="34" charset="0"/>
            </a:endParaRPr>
          </a:p>
          <a:p>
            <a:r>
              <a:rPr lang="en-US" b="1" dirty="0"/>
              <a:t>📊 </a:t>
            </a:r>
            <a:r>
              <a:rPr lang="en-US" b="1" dirty="0">
                <a:latin typeface="Arial" panose="020B0604020202020204" pitchFamily="34" charset="0"/>
              </a:rPr>
              <a:t>Understanding Results </a:t>
            </a:r>
          </a:p>
          <a:p>
            <a:pPr marL="285750" indent="-285750">
              <a:buFont typeface="Arial" panose="020B0604020202020204" pitchFamily="34" charset="0"/>
              <a:buChar char="•"/>
            </a:pPr>
            <a:r>
              <a:rPr lang="en-US" dirty="0"/>
              <a:t>Black box decision-making challenges</a:t>
            </a:r>
          </a:p>
          <a:p>
            <a:pPr marL="285750" indent="-285750">
              <a:buFont typeface="Arial" panose="020B0604020202020204" pitchFamily="34" charset="0"/>
              <a:buChar char="•"/>
            </a:pPr>
            <a:r>
              <a:rPr lang="en-US" dirty="0"/>
              <a:t>Skill requirements for interpretation</a:t>
            </a:r>
          </a:p>
          <a:p>
            <a:pPr marL="285750" indent="-285750">
              <a:buFont typeface="Arial" panose="020B0604020202020204" pitchFamily="34" charset="0"/>
              <a:buChar char="•"/>
            </a:pPr>
            <a:r>
              <a:rPr lang="en-US" dirty="0"/>
              <a:t>Explainable AI limitations</a:t>
            </a: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algn="l">
              <a:lnSpc>
                <a:spcPct val="100000"/>
              </a:lnSpc>
              <a:spcBef>
                <a:spcPts val="1200"/>
              </a:spcBef>
              <a:buSzPct val="100000"/>
              <a:buFont typeface="Arial" panose="020B0604020202020204" pitchFamily="34" charset="0"/>
              <a:buNone/>
            </a:pPr>
            <a:endParaRPr lang="en-GB" sz="1800" dirty="0"/>
          </a:p>
        </p:txBody>
      </p:sp>
      <p:sp>
        <p:nvSpPr>
          <p:cNvPr id="18" name="TextBox 17">
            <a:extLst>
              <a:ext uri="{FF2B5EF4-FFF2-40B4-BE49-F238E27FC236}">
                <a16:creationId xmlns:a16="http://schemas.microsoft.com/office/drawing/2014/main" id="{858E14F4-D5CF-370F-0216-97CBCC5E07BD}"/>
              </a:ext>
            </a:extLst>
          </p:cNvPr>
          <p:cNvSpPr txBox="1"/>
          <p:nvPr/>
        </p:nvSpPr>
        <p:spPr>
          <a:xfrm>
            <a:off x="1332237" y="5120641"/>
            <a:ext cx="3995384" cy="1247411"/>
          </a:xfrm>
          <a:prstGeom prst="rect">
            <a:avLst/>
          </a:prstGeom>
          <a:noFill/>
        </p:spPr>
        <p:txBody>
          <a:bodyPr wrap="square" lIns="0" tIns="0" rIns="0" bIns="0" rtlCol="0">
            <a:noAutofit/>
          </a:bodyPr>
          <a:lstStyle/>
          <a:p>
            <a:r>
              <a:rPr lang="en-US" b="1" dirty="0"/>
              <a:t>🧠 </a:t>
            </a:r>
            <a:r>
              <a:rPr lang="en-US" b="1" dirty="0">
                <a:latin typeface="Arial" panose="020B0604020202020204" pitchFamily="34" charset="0"/>
              </a:rPr>
              <a:t>Lack of Domain Knowledge </a:t>
            </a:r>
          </a:p>
          <a:p>
            <a:pPr marL="285750" indent="-285750">
              <a:buFont typeface="Arial" panose="020B0604020202020204" pitchFamily="34" charset="0"/>
              <a:buChar char="•"/>
            </a:pPr>
            <a:r>
              <a:rPr lang="en-US" dirty="0"/>
              <a:t>Business context understanding gaps</a:t>
            </a:r>
          </a:p>
          <a:p>
            <a:pPr marL="285750" indent="-285750">
              <a:buFont typeface="Arial" panose="020B0604020202020204" pitchFamily="34" charset="0"/>
              <a:buChar char="•"/>
            </a:pPr>
            <a:r>
              <a:rPr lang="en-US" dirty="0"/>
              <a:t>Domain-specific training requirements</a:t>
            </a:r>
          </a:p>
          <a:p>
            <a:pPr marL="285750" indent="-285750">
              <a:buFont typeface="Arial" panose="020B0604020202020204" pitchFamily="34" charset="0"/>
              <a:buChar char="•"/>
            </a:pPr>
            <a:r>
              <a:rPr lang="en-US" dirty="0"/>
              <a:t>Human expertise vs. AI limitations</a:t>
            </a:r>
          </a:p>
        </p:txBody>
      </p:sp>
      <p:sp>
        <p:nvSpPr>
          <p:cNvPr id="19" name="TextBox 18">
            <a:extLst>
              <a:ext uri="{FF2B5EF4-FFF2-40B4-BE49-F238E27FC236}">
                <a16:creationId xmlns:a16="http://schemas.microsoft.com/office/drawing/2014/main" id="{CAC01F86-9C3E-9D25-B99B-B03D03127CFD}"/>
              </a:ext>
            </a:extLst>
          </p:cNvPr>
          <p:cNvSpPr txBox="1"/>
          <p:nvPr/>
        </p:nvSpPr>
        <p:spPr>
          <a:xfrm>
            <a:off x="6279550" y="5120640"/>
            <a:ext cx="3995384" cy="1247412"/>
          </a:xfrm>
          <a:prstGeom prst="rect">
            <a:avLst/>
          </a:prstGeom>
          <a:noFill/>
        </p:spPr>
        <p:txBody>
          <a:bodyPr wrap="square" lIns="0" tIns="0" rIns="0" bIns="0" rtlCol="0">
            <a:noAutofit/>
          </a:bodyPr>
          <a:lstStyle/>
          <a:p>
            <a:r>
              <a:rPr lang="en-US" b="1" dirty="0"/>
              <a:t>🔧 </a:t>
            </a:r>
            <a:r>
              <a:rPr lang="en-US" b="1" dirty="0">
                <a:latin typeface="Arial" panose="020B0604020202020204" pitchFamily="34" charset="0"/>
              </a:rPr>
              <a:t>Integration Issues </a:t>
            </a:r>
          </a:p>
          <a:p>
            <a:pPr marL="285750" indent="-285750">
              <a:buFont typeface="Arial" panose="020B0604020202020204" pitchFamily="34" charset="0"/>
              <a:buChar char="•"/>
            </a:pPr>
            <a:r>
              <a:rPr lang="en-US" dirty="0"/>
              <a:t>Legacy system compatibility</a:t>
            </a:r>
          </a:p>
          <a:p>
            <a:pPr marL="285750" indent="-285750">
              <a:buFont typeface="Arial" panose="020B0604020202020204" pitchFamily="34" charset="0"/>
              <a:buChar char="•"/>
            </a:pPr>
            <a:r>
              <a:rPr lang="en-US" dirty="0"/>
              <a:t>Infrastructure overhaul needs</a:t>
            </a:r>
          </a:p>
          <a:p>
            <a:pPr marL="285750" indent="-285750">
              <a:buFont typeface="Arial" panose="020B0604020202020204" pitchFamily="34" charset="0"/>
              <a:buChar char="•"/>
            </a:pPr>
            <a:r>
              <a:rPr lang="en-US" dirty="0"/>
              <a:t>Workflow disruption factors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indent="0" algn="l">
              <a:lnSpc>
                <a:spcPct val="100000"/>
              </a:lnSpc>
              <a:spcBef>
                <a:spcPts val="1200"/>
              </a:spcBef>
              <a:buSzPct val="100000"/>
              <a:buFont typeface="Arial" panose="020B0604020202020204" pitchFamily="34" charset="0"/>
              <a:buNone/>
            </a:pPr>
            <a:endParaRPr lang="en-GB" sz="1800" dirty="0"/>
          </a:p>
        </p:txBody>
      </p:sp>
    </p:spTree>
    <p:extLst>
      <p:ext uri="{BB962C8B-B14F-4D97-AF65-F5344CB8AC3E}">
        <p14:creationId xmlns:p14="http://schemas.microsoft.com/office/powerpoint/2010/main" val="2439290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88D7A0-4617-1259-D6B4-97B9225DF7B5}"/>
              </a:ext>
            </a:extLst>
          </p:cNvPr>
          <p:cNvSpPr>
            <a:spLocks noGrp="1"/>
          </p:cNvSpPr>
          <p:nvPr>
            <p:ph type="title"/>
          </p:nvPr>
        </p:nvSpPr>
        <p:spPr>
          <a:xfrm>
            <a:off x="544829" y="333376"/>
            <a:ext cx="10890929" cy="1097280"/>
          </a:xfrm>
        </p:spPr>
        <p:txBody>
          <a:bodyPr/>
          <a:lstStyle/>
          <a:p>
            <a:r>
              <a:rPr lang="en-GB" dirty="0"/>
              <a:t>AI Testing Tools – Overview</a:t>
            </a:r>
          </a:p>
        </p:txBody>
      </p:sp>
      <p:sp>
        <p:nvSpPr>
          <p:cNvPr id="3" name="Content Placeholder 2">
            <a:extLst>
              <a:ext uri="{FF2B5EF4-FFF2-40B4-BE49-F238E27FC236}">
                <a16:creationId xmlns:a16="http://schemas.microsoft.com/office/drawing/2014/main" id="{579C7D66-8AC2-2859-7185-ECCEA29A0473}"/>
              </a:ext>
            </a:extLst>
          </p:cNvPr>
          <p:cNvSpPr>
            <a:spLocks noGrp="1"/>
          </p:cNvSpPr>
          <p:nvPr>
            <p:ph idx="1"/>
          </p:nvPr>
        </p:nvSpPr>
        <p:spPr>
          <a:xfrm>
            <a:off x="640080" y="1552575"/>
            <a:ext cx="10890928" cy="4647057"/>
          </a:xfrm>
        </p:spPr>
        <p:txBody>
          <a:bodyPr>
            <a:normAutofit/>
          </a:bodyPr>
          <a:lstStyle/>
          <a:p>
            <a:r>
              <a:rPr lang="en-GB" dirty="0">
                <a:latin typeface="Arial" panose="020B0604020202020204" pitchFamily="34" charset="0"/>
                <a:cs typeface="Arial" panose="020B0604020202020204" pitchFamily="34" charset="0"/>
              </a:rPr>
              <a:t>Variety of Tools: Both open-source and commercial solutions exist (many with free trials).</a:t>
            </a:r>
          </a:p>
          <a:p>
            <a:r>
              <a:rPr lang="en-GB" dirty="0">
                <a:latin typeface="Arial" panose="020B0604020202020204" pitchFamily="34" charset="0"/>
                <a:cs typeface="Arial" panose="020B0604020202020204" pitchFamily="34" charset="0"/>
              </a:rPr>
              <a:t>No-Code/Low-Code Trend: Modern AI testing tools often have a friendly UI – you don’t need to write code to use AI features.</a:t>
            </a:r>
          </a:p>
          <a:p>
            <a:r>
              <a:rPr lang="en-GB" dirty="0">
                <a:latin typeface="Arial" panose="020B0604020202020204" pitchFamily="34" charset="0"/>
                <a:cs typeface="Arial" panose="020B0604020202020204" pitchFamily="34" charset="0"/>
              </a:rPr>
              <a:t>Key Capabilities:</a:t>
            </a:r>
          </a:p>
          <a:p>
            <a:pPr lvl="1"/>
            <a:r>
              <a:rPr lang="en-GB" dirty="0">
                <a:latin typeface="Arial" panose="020B0604020202020204" pitchFamily="34" charset="0"/>
                <a:cs typeface="Arial" panose="020B0604020202020204" pitchFamily="34" charset="0"/>
              </a:rPr>
              <a:t>Self-healing automation (e.g., </a:t>
            </a:r>
            <a:r>
              <a:rPr lang="en-GB" dirty="0" err="1">
                <a:latin typeface="Arial" panose="020B0604020202020204" pitchFamily="34" charset="0"/>
                <a:cs typeface="Arial" panose="020B0604020202020204" pitchFamily="34" charset="0"/>
              </a:rPr>
              <a:t>Testim</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Mabl</a:t>
            </a:r>
            <a:r>
              <a:rPr lang="en-GB" dirty="0">
                <a:latin typeface="Arial" panose="020B0604020202020204" pitchFamily="34" charset="0"/>
                <a:cs typeface="Arial" panose="020B0604020202020204" pitchFamily="34" charset="0"/>
              </a:rPr>
              <a:t>) – tests that fix themselves when UI changes ​BROWSERSTACK.COM.</a:t>
            </a:r>
          </a:p>
          <a:p>
            <a:pPr lvl="1"/>
            <a:r>
              <a:rPr lang="en-GB" dirty="0">
                <a:latin typeface="Arial" panose="020B0604020202020204" pitchFamily="34" charset="0"/>
                <a:cs typeface="Arial" panose="020B0604020202020204" pitchFamily="34" charset="0"/>
              </a:rPr>
              <a:t>Visual testing (e.g., </a:t>
            </a:r>
            <a:r>
              <a:rPr lang="en-GB" dirty="0" err="1">
                <a:latin typeface="Arial" panose="020B0604020202020204" pitchFamily="34" charset="0"/>
                <a:cs typeface="Arial" panose="020B0604020202020204" pitchFamily="34" charset="0"/>
              </a:rPr>
              <a:t>Applitools</a:t>
            </a:r>
            <a:r>
              <a:rPr lang="en-GB" dirty="0">
                <a:latin typeface="Arial" panose="020B0604020202020204" pitchFamily="34" charset="0"/>
                <a:cs typeface="Arial" panose="020B0604020202020204" pitchFamily="34" charset="0"/>
              </a:rPr>
              <a:t> Eyes) – AI that spots visual diffs and regressions humans might miss​ DIGITALOCEAN.COM.</a:t>
            </a:r>
          </a:p>
          <a:p>
            <a:pPr lvl="1"/>
            <a:r>
              <a:rPr lang="en-GB" dirty="0">
                <a:latin typeface="Arial" panose="020B0604020202020204" pitchFamily="34" charset="0"/>
                <a:cs typeface="Arial" panose="020B0604020202020204" pitchFamily="34" charset="0"/>
              </a:rPr>
              <a:t>Natural language test creation (e.g., </a:t>
            </a:r>
            <a:r>
              <a:rPr lang="en-GB" dirty="0" err="1">
                <a:latin typeface="Arial" panose="020B0604020202020204" pitchFamily="34" charset="0"/>
                <a:cs typeface="Arial" panose="020B0604020202020204" pitchFamily="34" charset="0"/>
              </a:rPr>
              <a:t>Functionize</a:t>
            </a:r>
            <a:r>
              <a:rPr lang="en-GB" dirty="0">
                <a:latin typeface="Arial" panose="020B0604020202020204" pitchFamily="34" charset="0"/>
                <a:cs typeface="Arial" panose="020B0604020202020204" pitchFamily="34" charset="0"/>
              </a:rPr>
              <a:t>, </a:t>
            </a:r>
            <a:r>
              <a:rPr lang="en-GB" dirty="0" err="1">
                <a:latin typeface="Arial" panose="020B0604020202020204" pitchFamily="34" charset="0"/>
                <a:cs typeface="Arial" panose="020B0604020202020204" pitchFamily="34" charset="0"/>
              </a:rPr>
              <a:t>testRigor</a:t>
            </a:r>
            <a:r>
              <a:rPr lang="en-GB" dirty="0">
                <a:latin typeface="Arial" panose="020B0604020202020204" pitchFamily="34" charset="0"/>
                <a:cs typeface="Arial" panose="020B0604020202020204" pitchFamily="34" charset="0"/>
              </a:rPr>
              <a:t>) – write tests in plain English, AI generates the scripts.</a:t>
            </a:r>
          </a:p>
          <a:p>
            <a:pPr lvl="1"/>
            <a:r>
              <a:rPr lang="en-GB" dirty="0">
                <a:latin typeface="Arial" panose="020B0604020202020204" pitchFamily="34" charset="0"/>
                <a:cs typeface="Arial" panose="020B0604020202020204" pitchFamily="34" charset="0"/>
              </a:rPr>
              <a:t>Autonomous test generation (e.g., </a:t>
            </a:r>
            <a:r>
              <a:rPr lang="en-GB" dirty="0" err="1">
                <a:latin typeface="Arial" panose="020B0604020202020204" pitchFamily="34" charset="0"/>
                <a:cs typeface="Arial" panose="020B0604020202020204" pitchFamily="34" charset="0"/>
              </a:rPr>
              <a:t>Appvance</a:t>
            </a:r>
            <a:r>
              <a:rPr lang="en-GB" dirty="0">
                <a:latin typeface="Arial" panose="020B0604020202020204" pitchFamily="34" charset="0"/>
                <a:cs typeface="Arial" panose="020B0604020202020204" pitchFamily="34" charset="0"/>
              </a:rPr>
              <a:t> AI or Tosca) – tool explores the app or uses models to create new tests.</a:t>
            </a:r>
          </a:p>
          <a:p>
            <a:r>
              <a:rPr lang="en-GB" dirty="0">
                <a:latin typeface="Arial" panose="020B0604020202020204" pitchFamily="34" charset="0"/>
                <a:cs typeface="Arial" panose="020B0604020202020204" pitchFamily="34" charset="0"/>
              </a:rPr>
              <a:t>Integration: Many AI tools integrate with CI/CD (Jenkins, Azure DevOps) and work alongside traditional frameworks (Selenium, etc.).</a:t>
            </a:r>
          </a:p>
        </p:txBody>
      </p:sp>
    </p:spTree>
    <p:extLst>
      <p:ext uri="{BB962C8B-B14F-4D97-AF65-F5344CB8AC3E}">
        <p14:creationId xmlns:p14="http://schemas.microsoft.com/office/powerpoint/2010/main" val="298823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C9C1F-B785-8770-7EC4-9D5814FB77A7}"/>
              </a:ext>
            </a:extLst>
          </p:cNvPr>
          <p:cNvSpPr>
            <a:spLocks noGrp="1"/>
          </p:cNvSpPr>
          <p:nvPr>
            <p:ph type="title"/>
          </p:nvPr>
        </p:nvSpPr>
        <p:spPr>
          <a:xfrm>
            <a:off x="640080" y="914399"/>
            <a:ext cx="3000587" cy="4160520"/>
          </a:xfrm>
        </p:spPr>
        <p:txBody>
          <a:bodyPr anchor="t">
            <a:normAutofit/>
          </a:bodyPr>
          <a:lstStyle/>
          <a:p>
            <a:r>
              <a:rPr lang="en-GB" sz="3600"/>
              <a:t>Tool Spotlight – Self-Healing &amp; ML</a:t>
            </a:r>
          </a:p>
        </p:txBody>
      </p:sp>
      <p:graphicFrame>
        <p:nvGraphicFramePr>
          <p:cNvPr id="23" name="Content Placeholder 2">
            <a:extLst>
              <a:ext uri="{FF2B5EF4-FFF2-40B4-BE49-F238E27FC236}">
                <a16:creationId xmlns:a16="http://schemas.microsoft.com/office/drawing/2014/main" id="{7A4F8D91-E648-5051-8968-1D9B6A57B271}"/>
              </a:ext>
            </a:extLst>
          </p:cNvPr>
          <p:cNvGraphicFramePr>
            <a:graphicFrameLocks noGrp="1"/>
          </p:cNvGraphicFramePr>
          <p:nvPr>
            <p:ph idx="1"/>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38309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E04010-2572-F370-488F-49B3E30DFDC6}"/>
              </a:ext>
            </a:extLst>
          </p:cNvPr>
          <p:cNvSpPr>
            <a:spLocks noGrp="1"/>
          </p:cNvSpPr>
          <p:nvPr>
            <p:ph type="title"/>
          </p:nvPr>
        </p:nvSpPr>
        <p:spPr>
          <a:xfrm>
            <a:off x="640080" y="914399"/>
            <a:ext cx="3000587" cy="628651"/>
          </a:xfrm>
        </p:spPr>
        <p:txBody>
          <a:bodyPr anchor="t">
            <a:normAutofit/>
          </a:bodyPr>
          <a:lstStyle/>
          <a:p>
            <a:r>
              <a:rPr lang="en-US" sz="3600" dirty="0"/>
              <a:t>Quick Quiz</a:t>
            </a:r>
            <a:endParaRPr lang="en-GB" sz="3600" dirty="0"/>
          </a:p>
        </p:txBody>
      </p:sp>
      <p:graphicFrame>
        <p:nvGraphicFramePr>
          <p:cNvPr id="5" name="Content Placeholder 2">
            <a:extLst>
              <a:ext uri="{FF2B5EF4-FFF2-40B4-BE49-F238E27FC236}">
                <a16:creationId xmlns:a16="http://schemas.microsoft.com/office/drawing/2014/main" id="{B2C26F9D-9AAF-887B-42D7-C8810318A217}"/>
              </a:ext>
            </a:extLst>
          </p:cNvPr>
          <p:cNvGraphicFramePr>
            <a:graphicFrameLocks noGrp="1"/>
          </p:cNvGraphicFramePr>
          <p:nvPr>
            <p:ph idx="1"/>
            <p:extLst>
              <p:ext uri="{D42A27DB-BD31-4B8C-83A1-F6EECF244321}">
                <p14:modId xmlns:p14="http://schemas.microsoft.com/office/powerpoint/2010/main" val="1868413190"/>
              </p:ext>
            </p:extLst>
          </p:nvPr>
        </p:nvGraphicFramePr>
        <p:xfrm>
          <a:off x="4303332" y="891606"/>
          <a:ext cx="7216416" cy="511126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6">
            <a:extLst>
              <a:ext uri="{FF2B5EF4-FFF2-40B4-BE49-F238E27FC236}">
                <a16:creationId xmlns:a16="http://schemas.microsoft.com/office/drawing/2014/main" id="{BB5E2F73-F7F9-2AE2-79B2-4A319D16BA37}"/>
              </a:ext>
            </a:extLst>
          </p:cNvPr>
          <p:cNvPicPr>
            <a:picLocks noChangeAspect="1"/>
          </p:cNvPicPr>
          <p:nvPr/>
        </p:nvPicPr>
        <p:blipFill>
          <a:blip r:embed="rId8"/>
          <a:stretch>
            <a:fillRect/>
          </a:stretch>
        </p:blipFill>
        <p:spPr>
          <a:xfrm>
            <a:off x="164358" y="1968500"/>
            <a:ext cx="3862422" cy="3854450"/>
          </a:xfrm>
          <a:prstGeom prst="rect">
            <a:avLst/>
          </a:prstGeom>
        </p:spPr>
      </p:pic>
    </p:spTree>
    <p:extLst>
      <p:ext uri="{BB962C8B-B14F-4D97-AF65-F5344CB8AC3E}">
        <p14:creationId xmlns:p14="http://schemas.microsoft.com/office/powerpoint/2010/main" val="2987543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303E6-1665-CEAA-630C-F547D7F451A0}"/>
              </a:ext>
            </a:extLst>
          </p:cNvPr>
          <p:cNvSpPr>
            <a:spLocks noGrp="1"/>
          </p:cNvSpPr>
          <p:nvPr>
            <p:ph type="title"/>
          </p:nvPr>
        </p:nvSpPr>
        <p:spPr>
          <a:xfrm>
            <a:off x="779779" y="393701"/>
            <a:ext cx="10890929" cy="1435099"/>
          </a:xfrm>
        </p:spPr>
        <p:txBody>
          <a:bodyPr>
            <a:normAutofit/>
          </a:bodyPr>
          <a:lstStyle/>
          <a:p>
            <a:r>
              <a:rPr lang="en-US" b="1" dirty="0"/>
              <a:t>Activity (30 min):</a:t>
            </a:r>
            <a:br>
              <a:rPr lang="en-US" b="1" dirty="0"/>
            </a:br>
            <a:r>
              <a:rPr lang="en-US" b="1" dirty="0"/>
              <a:t>Industry-Specific Testing Challenges</a:t>
            </a:r>
            <a:endParaRPr lang="en-GB" dirty="0"/>
          </a:p>
        </p:txBody>
      </p:sp>
      <p:sp>
        <p:nvSpPr>
          <p:cNvPr id="3" name="Content Placeholder 2">
            <a:extLst>
              <a:ext uri="{FF2B5EF4-FFF2-40B4-BE49-F238E27FC236}">
                <a16:creationId xmlns:a16="http://schemas.microsoft.com/office/drawing/2014/main" id="{0289BB3C-2573-8978-C6EF-0164AB5466DC}"/>
              </a:ext>
            </a:extLst>
          </p:cNvPr>
          <p:cNvSpPr>
            <a:spLocks noGrp="1"/>
          </p:cNvSpPr>
          <p:nvPr>
            <p:ph idx="1"/>
          </p:nvPr>
        </p:nvSpPr>
        <p:spPr>
          <a:xfrm>
            <a:off x="640080" y="1828800"/>
            <a:ext cx="10890928" cy="1460500"/>
          </a:xfrm>
        </p:spPr>
        <p:txBody>
          <a:bodyPr>
            <a:normAutofit/>
          </a:bodyPr>
          <a:lstStyle/>
          <a:p>
            <a:pPr marL="0" indent="0">
              <a:buNone/>
            </a:pPr>
            <a:r>
              <a:rPr lang="en-US" sz="1600" dirty="0">
                <a:latin typeface="Arial" panose="020B0604020202020204" pitchFamily="34" charset="0"/>
                <a:cs typeface="Arial" panose="020B0604020202020204" pitchFamily="34" charset="0"/>
              </a:rPr>
              <a:t>In your groups, explore and identify specific pain points, bottlenecks, or challenges you have encountered related to software development and testing in your professional or personal experience. </a:t>
            </a:r>
          </a:p>
          <a:p>
            <a:pPr marL="0" indent="0">
              <a:buNone/>
            </a:pPr>
            <a:r>
              <a:rPr lang="en-US" sz="1600" dirty="0">
                <a:latin typeface="Arial" panose="020B0604020202020204" pitchFamily="34" charset="0"/>
                <a:cs typeface="Arial" panose="020B0604020202020204" pitchFamily="34" charset="0"/>
              </a:rPr>
              <a:t>Reflect individually for a moment on your experiences: As a software developer, tester, IT professional, or even an end-user, what difficulties have you encountered with software/web App/mobile App? </a:t>
            </a:r>
          </a:p>
        </p:txBody>
      </p:sp>
      <p:sp>
        <p:nvSpPr>
          <p:cNvPr id="8" name="TextBox 7">
            <a:extLst>
              <a:ext uri="{FF2B5EF4-FFF2-40B4-BE49-F238E27FC236}">
                <a16:creationId xmlns:a16="http://schemas.microsoft.com/office/drawing/2014/main" id="{330C330C-3877-2E95-03C8-09D5A20A5F86}"/>
              </a:ext>
            </a:extLst>
          </p:cNvPr>
          <p:cNvSpPr txBox="1"/>
          <p:nvPr/>
        </p:nvSpPr>
        <p:spPr>
          <a:xfrm>
            <a:off x="640080" y="3171090"/>
            <a:ext cx="7842929" cy="3293209"/>
          </a:xfrm>
          <a:prstGeom prst="rect">
            <a:avLst/>
          </a:prstGeom>
          <a:noFill/>
        </p:spPr>
        <p:txBody>
          <a:bodyPr wrap="square">
            <a:spAutoFit/>
          </a:bodyPr>
          <a:lstStyle/>
          <a:p>
            <a:r>
              <a:rPr lang="en-US" sz="1600" dirty="0">
                <a:latin typeface="Arial" panose="020B0604020202020204" pitchFamily="34" charset="0"/>
                <a:cs typeface="Arial" panose="020B0604020202020204" pitchFamily="34" charset="0"/>
              </a:rPr>
              <a:t>Consider areas like quality assurance, debugging, automation, test coverage, performance, integration, deployment, etc.</a:t>
            </a:r>
          </a:p>
          <a:p>
            <a:r>
              <a:rPr lang="en-US" sz="1600" dirty="0">
                <a:latin typeface="Arial" panose="020B0604020202020204" pitchFamily="34" charset="0"/>
                <a:cs typeface="Arial" panose="020B0604020202020204" pitchFamily="34" charset="0"/>
              </a:rPr>
              <a:t>Engage in a short discussion within your groups: </a:t>
            </a:r>
          </a:p>
          <a:p>
            <a:pPr lvl="1"/>
            <a:r>
              <a:rPr lang="en-US" sz="1600" dirty="0">
                <a:latin typeface="Arial" panose="020B0604020202020204" pitchFamily="34" charset="0"/>
                <a:cs typeface="Arial" panose="020B0604020202020204" pitchFamily="34" charset="0"/>
              </a:rPr>
              <a:t>Share your experiences and perspectives.</a:t>
            </a:r>
          </a:p>
          <a:p>
            <a:pPr lvl="1"/>
            <a:r>
              <a:rPr lang="en-US" sz="1600" dirty="0">
                <a:latin typeface="Arial" panose="020B0604020202020204" pitchFamily="34" charset="0"/>
                <a:cs typeface="Arial" panose="020B0604020202020204" pitchFamily="34" charset="0"/>
              </a:rPr>
              <a:t>Discuss common themes or unique challenges.</a:t>
            </a:r>
          </a:p>
          <a:p>
            <a:pPr lvl="1"/>
            <a:r>
              <a:rPr lang="en-GB" sz="1600" dirty="0">
                <a:latin typeface="Arial" panose="020B0604020202020204" pitchFamily="34" charset="0"/>
                <a:cs typeface="Arial" panose="020B0604020202020204" pitchFamily="34" charset="0"/>
              </a:rPr>
              <a:t>Summarise</a:t>
            </a:r>
            <a:r>
              <a:rPr lang="en-US" sz="1600" dirty="0">
                <a:latin typeface="Arial" panose="020B0604020202020204" pitchFamily="34" charset="0"/>
                <a:cs typeface="Arial" panose="020B0604020202020204" pitchFamily="34" charset="0"/>
              </a:rPr>
              <a:t> your group's key insights and post them on the provided Padlet using the following structured format:</a:t>
            </a:r>
          </a:p>
          <a:p>
            <a:pPr lvl="1"/>
            <a:r>
              <a:rPr lang="en-US" sz="1600" b="1" dirty="0">
                <a:latin typeface="Arial" panose="020B0604020202020204" pitchFamily="34" charset="0"/>
                <a:cs typeface="Arial" panose="020B0604020202020204" pitchFamily="34" charset="0"/>
              </a:rPr>
              <a:t>{Role} + {Context} + {Challenge}</a:t>
            </a:r>
          </a:p>
          <a:p>
            <a:pPr lvl="1"/>
            <a:endParaRPr lang="en-US" sz="1600" b="1" dirty="0">
              <a:latin typeface="Arial" panose="020B0604020202020204" pitchFamily="34" charset="0"/>
              <a:cs typeface="Arial" panose="020B0604020202020204" pitchFamily="34" charset="0"/>
            </a:endParaRPr>
          </a:p>
          <a:p>
            <a:pPr marL="0" indent="0">
              <a:buNone/>
            </a:pPr>
            <a:r>
              <a:rPr lang="en-US" sz="1600" dirty="0">
                <a:latin typeface="Arial" panose="020B0604020202020204" pitchFamily="34" charset="0"/>
                <a:cs typeface="Arial" panose="020B0604020202020204" pitchFamily="34" charset="0"/>
              </a:rPr>
              <a:t>Example: </a:t>
            </a:r>
          </a:p>
          <a:p>
            <a:pPr marL="0" indent="0">
              <a:buNone/>
            </a:pPr>
            <a:r>
              <a:rPr lang="en-US" sz="1600" dirty="0">
                <a:latin typeface="Arial" panose="020B0604020202020204" pitchFamily="34" charset="0"/>
                <a:cs typeface="Arial" panose="020B0604020202020204" pitchFamily="34" charset="0"/>
              </a:rPr>
              <a:t>As a lecturer in Higher Education, I struggle to efficiently verify the accuracy and completeness of student coding submissions due to limited automated testing methods.</a:t>
            </a:r>
          </a:p>
        </p:txBody>
      </p:sp>
      <p:grpSp>
        <p:nvGrpSpPr>
          <p:cNvPr id="11" name="Group 10">
            <a:extLst>
              <a:ext uri="{FF2B5EF4-FFF2-40B4-BE49-F238E27FC236}">
                <a16:creationId xmlns:a16="http://schemas.microsoft.com/office/drawing/2014/main" id="{9FF52FE3-C263-76E9-370A-7FABBF1D6A58}"/>
              </a:ext>
            </a:extLst>
          </p:cNvPr>
          <p:cNvGrpSpPr/>
          <p:nvPr/>
        </p:nvGrpSpPr>
        <p:grpSpPr>
          <a:xfrm>
            <a:off x="8483009" y="3171090"/>
            <a:ext cx="3047999" cy="3289298"/>
            <a:chOff x="8483009" y="3171090"/>
            <a:chExt cx="3047999" cy="3289298"/>
          </a:xfrm>
        </p:grpSpPr>
        <p:pic>
          <p:nvPicPr>
            <p:cNvPr id="6" name="Picture 5" descr="A qr code with a paper crane&#10;&#10;AI-generated content may be incorrect.">
              <a:extLst>
                <a:ext uri="{FF2B5EF4-FFF2-40B4-BE49-F238E27FC236}">
                  <a16:creationId xmlns:a16="http://schemas.microsoft.com/office/drawing/2014/main" id="{43867439-E542-13F6-B95E-FFA1C61AA7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09" y="3171090"/>
              <a:ext cx="3047999" cy="3047999"/>
            </a:xfrm>
            <a:prstGeom prst="rect">
              <a:avLst/>
            </a:prstGeom>
          </p:spPr>
        </p:pic>
        <p:sp>
          <p:nvSpPr>
            <p:cNvPr id="10" name="TextBox 9">
              <a:extLst>
                <a:ext uri="{FF2B5EF4-FFF2-40B4-BE49-F238E27FC236}">
                  <a16:creationId xmlns:a16="http://schemas.microsoft.com/office/drawing/2014/main" id="{3DD6852A-A1BD-6015-60EE-E95FC3C4312B}"/>
                </a:ext>
              </a:extLst>
            </p:cNvPr>
            <p:cNvSpPr txBox="1"/>
            <p:nvPr/>
          </p:nvSpPr>
          <p:spPr>
            <a:xfrm>
              <a:off x="8483009" y="6091056"/>
              <a:ext cx="256540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bit.ly/discussionboard1</a:t>
              </a:r>
            </a:p>
          </p:txBody>
        </p:sp>
      </p:grpSp>
    </p:spTree>
    <p:extLst>
      <p:ext uri="{BB962C8B-B14F-4D97-AF65-F5344CB8AC3E}">
        <p14:creationId xmlns:p14="http://schemas.microsoft.com/office/powerpoint/2010/main" val="151404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2551D-2594-8C34-A613-7D08287256B6}"/>
              </a:ext>
            </a:extLst>
          </p:cNvPr>
          <p:cNvSpPr>
            <a:spLocks noGrp="1"/>
          </p:cNvSpPr>
          <p:nvPr>
            <p:ph type="title"/>
          </p:nvPr>
        </p:nvSpPr>
        <p:spPr>
          <a:xfrm>
            <a:off x="497204" y="190501"/>
            <a:ext cx="10890929" cy="1097280"/>
          </a:xfrm>
        </p:spPr>
        <p:txBody>
          <a:bodyPr/>
          <a:lstStyle/>
          <a:p>
            <a:r>
              <a:rPr lang="en-GB"/>
              <a:t>Interactive Breakout Sessions – Instructions</a:t>
            </a:r>
          </a:p>
        </p:txBody>
      </p:sp>
      <p:sp>
        <p:nvSpPr>
          <p:cNvPr id="3" name="Content Placeholder 2">
            <a:extLst>
              <a:ext uri="{FF2B5EF4-FFF2-40B4-BE49-F238E27FC236}">
                <a16:creationId xmlns:a16="http://schemas.microsoft.com/office/drawing/2014/main" id="{BDCC3F37-B32D-519C-7644-DB5143CE31A0}"/>
              </a:ext>
            </a:extLst>
          </p:cNvPr>
          <p:cNvSpPr>
            <a:spLocks noGrp="1"/>
          </p:cNvSpPr>
          <p:nvPr>
            <p:ph idx="1"/>
          </p:nvPr>
        </p:nvSpPr>
        <p:spPr>
          <a:xfrm>
            <a:off x="640080" y="1287781"/>
            <a:ext cx="10890928" cy="4911851"/>
          </a:xfrm>
        </p:spPr>
        <p:txBody>
          <a:bodyPr/>
          <a:lstStyle/>
          <a:p>
            <a:r>
              <a:rPr lang="en-US" dirty="0">
                <a:latin typeface="Arial" panose="020B0604020202020204" pitchFamily="34" charset="0"/>
                <a:cs typeface="Arial" panose="020B0604020202020204" pitchFamily="34" charset="0"/>
              </a:rPr>
              <a:t>Breakout Topics: (on-screen list of the 10 topics, e.g., AI for Test Generation, Self-Healing, Visual Testing, etc.) – choose one that interests your group.</a:t>
            </a:r>
          </a:p>
          <a:p>
            <a:r>
              <a:rPr lang="en-US" dirty="0">
                <a:latin typeface="Arial" panose="020B0604020202020204" pitchFamily="34" charset="0"/>
                <a:cs typeface="Arial" panose="020B0604020202020204" pitchFamily="34" charset="0"/>
              </a:rPr>
              <a:t>Group Formation: 5-8 people per group. (Suggestion: mix orgs/sectors in each group to enrich perspective.)Task: Discuss the questions on the handout/slide for your topic:</a:t>
            </a:r>
          </a:p>
          <a:p>
            <a:pPr lvl="1"/>
            <a:r>
              <a:rPr lang="en-US" dirty="0">
                <a:latin typeface="Arial" panose="020B0604020202020204" pitchFamily="34" charset="0"/>
                <a:cs typeface="Arial" panose="020B0604020202020204" pitchFamily="34" charset="0"/>
              </a:rPr>
              <a:t>What challenge could this AI solution tackle in your work?</a:t>
            </a:r>
          </a:p>
          <a:p>
            <a:pPr lvl="1"/>
            <a:r>
              <a:rPr lang="en-US" dirty="0">
                <a:latin typeface="Arial" panose="020B0604020202020204" pitchFamily="34" charset="0"/>
                <a:cs typeface="Arial" panose="020B0604020202020204" pitchFamily="34" charset="0"/>
              </a:rPr>
              <a:t>How might you implement it? Potential benefits?</a:t>
            </a:r>
          </a:p>
          <a:p>
            <a:pPr lvl="1"/>
            <a:r>
              <a:rPr lang="en-US" dirty="0">
                <a:latin typeface="Arial" panose="020B0604020202020204" pitchFamily="34" charset="0"/>
                <a:cs typeface="Arial" panose="020B0604020202020204" pitchFamily="34" charset="0"/>
              </a:rPr>
              <a:t>What obstacles or requirements?</a:t>
            </a:r>
          </a:p>
          <a:p>
            <a:pPr lvl="1"/>
            <a:r>
              <a:rPr lang="en-US" dirty="0">
                <a:latin typeface="Arial" panose="020B0604020202020204" pitchFamily="34" charset="0"/>
                <a:cs typeface="Arial" panose="020B0604020202020204" pitchFamily="34" charset="0"/>
              </a:rPr>
              <a:t>A possible next step to try it.</a:t>
            </a:r>
          </a:p>
          <a:p>
            <a:r>
              <a:rPr lang="en-US" dirty="0">
                <a:latin typeface="Arial" panose="020B0604020202020204" pitchFamily="34" charset="0"/>
                <a:cs typeface="Arial" panose="020B0604020202020204" pitchFamily="34" charset="0"/>
              </a:rPr>
              <a:t>Output: Be ready to share one key insight</a:t>
            </a:r>
          </a:p>
          <a:p>
            <a:pPr marL="0" indent="0">
              <a:buNone/>
            </a:pPr>
            <a:r>
              <a:rPr lang="en-US" dirty="0">
                <a:latin typeface="Arial" panose="020B0604020202020204" pitchFamily="34" charset="0"/>
                <a:cs typeface="Arial" panose="020B0604020202020204" pitchFamily="34" charset="0"/>
              </a:rPr>
              <a:t> or idea after 20 minutes. Choose a spokesperson.</a:t>
            </a:r>
            <a:endParaRPr lang="en-GB" dirty="0">
              <a:latin typeface="Arial" panose="020B0604020202020204" pitchFamily="34" charset="0"/>
              <a:cs typeface="Arial" panose="020B0604020202020204" pitchFamily="34" charset="0"/>
            </a:endParaRPr>
          </a:p>
        </p:txBody>
      </p:sp>
      <p:grpSp>
        <p:nvGrpSpPr>
          <p:cNvPr id="4" name="Group 3">
            <a:extLst>
              <a:ext uri="{FF2B5EF4-FFF2-40B4-BE49-F238E27FC236}">
                <a16:creationId xmlns:a16="http://schemas.microsoft.com/office/drawing/2014/main" id="{2BCA19B8-8390-7477-9170-5A50BC0F651F}"/>
              </a:ext>
            </a:extLst>
          </p:cNvPr>
          <p:cNvGrpSpPr/>
          <p:nvPr/>
        </p:nvGrpSpPr>
        <p:grpSpPr>
          <a:xfrm>
            <a:off x="8483009" y="3132584"/>
            <a:ext cx="3047999" cy="3289298"/>
            <a:chOff x="8483009" y="3171090"/>
            <a:chExt cx="3047999" cy="3289298"/>
          </a:xfrm>
        </p:grpSpPr>
        <p:pic>
          <p:nvPicPr>
            <p:cNvPr id="5" name="Picture 4" descr="A qr code with a paper crane&#10;&#10;AI-generated content may be incorrect.">
              <a:extLst>
                <a:ext uri="{FF2B5EF4-FFF2-40B4-BE49-F238E27FC236}">
                  <a16:creationId xmlns:a16="http://schemas.microsoft.com/office/drawing/2014/main" id="{D5C54821-7F49-2930-5001-6772D32378F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09" y="3171090"/>
              <a:ext cx="3047999" cy="3047999"/>
            </a:xfrm>
            <a:prstGeom prst="rect">
              <a:avLst/>
            </a:prstGeom>
          </p:spPr>
        </p:pic>
        <p:sp>
          <p:nvSpPr>
            <p:cNvPr id="6" name="TextBox 5">
              <a:extLst>
                <a:ext uri="{FF2B5EF4-FFF2-40B4-BE49-F238E27FC236}">
                  <a16:creationId xmlns:a16="http://schemas.microsoft.com/office/drawing/2014/main" id="{F53D442A-C041-7B2F-2E5E-51911DBF280F}"/>
                </a:ext>
              </a:extLst>
            </p:cNvPr>
            <p:cNvSpPr txBox="1"/>
            <p:nvPr/>
          </p:nvSpPr>
          <p:spPr>
            <a:xfrm>
              <a:off x="8483009" y="6091056"/>
              <a:ext cx="256540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bit.ly/discussionboard1</a:t>
              </a:r>
            </a:p>
          </p:txBody>
        </p:sp>
      </p:grpSp>
    </p:spTree>
    <p:extLst>
      <p:ext uri="{BB962C8B-B14F-4D97-AF65-F5344CB8AC3E}">
        <p14:creationId xmlns:p14="http://schemas.microsoft.com/office/powerpoint/2010/main" val="290518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Phoroptor">
            <a:extLst>
              <a:ext uri="{FF2B5EF4-FFF2-40B4-BE49-F238E27FC236}">
                <a16:creationId xmlns:a16="http://schemas.microsoft.com/office/drawing/2014/main" id="{B4E4105C-2931-41D5-6875-9820CD126D51}"/>
              </a:ext>
            </a:extLst>
          </p:cNvPr>
          <p:cNvPicPr>
            <a:picLocks noChangeAspect="1"/>
          </p:cNvPicPr>
          <p:nvPr/>
        </p:nvPicPr>
        <p:blipFill>
          <a:blip r:embed="rId4"/>
          <a:srcRect l="35478" r="9456" b="2"/>
          <a:stretch/>
        </p:blipFill>
        <p:spPr>
          <a:xfrm>
            <a:off x="20" y="914399"/>
            <a:ext cx="4416532" cy="5353523"/>
          </a:xfrm>
          <a:prstGeom prst="rect">
            <a:avLst/>
          </a:prstGeom>
        </p:spPr>
      </p:pic>
      <p:sp>
        <p:nvSpPr>
          <p:cNvPr id="2" name="Title 1">
            <a:extLst>
              <a:ext uri="{FF2B5EF4-FFF2-40B4-BE49-F238E27FC236}">
                <a16:creationId xmlns:a16="http://schemas.microsoft.com/office/drawing/2014/main" id="{9024426B-0143-F401-80B1-116E5941AC08}"/>
              </a:ext>
            </a:extLst>
          </p:cNvPr>
          <p:cNvSpPr>
            <a:spLocks noGrp="1"/>
          </p:cNvSpPr>
          <p:nvPr>
            <p:ph type="title"/>
          </p:nvPr>
        </p:nvSpPr>
        <p:spPr>
          <a:xfrm>
            <a:off x="5029200" y="914400"/>
            <a:ext cx="6501810" cy="1097280"/>
          </a:xfrm>
        </p:spPr>
        <p:txBody>
          <a:bodyPr anchor="t">
            <a:normAutofit/>
          </a:bodyPr>
          <a:lstStyle/>
          <a:p>
            <a:pPr>
              <a:lnSpc>
                <a:spcPct val="90000"/>
              </a:lnSpc>
            </a:pPr>
            <a:r>
              <a:rPr lang="en-US" sz="3400"/>
              <a:t>Tool Spotlight – Visual AI &amp; Analytics</a:t>
            </a:r>
            <a:endParaRPr lang="en-GB" sz="3400"/>
          </a:p>
        </p:txBody>
      </p:sp>
      <p:sp>
        <p:nvSpPr>
          <p:cNvPr id="20" name="Content Placeholder 2">
            <a:extLst>
              <a:ext uri="{FF2B5EF4-FFF2-40B4-BE49-F238E27FC236}">
                <a16:creationId xmlns:a16="http://schemas.microsoft.com/office/drawing/2014/main" id="{ABD03CAB-5841-B19D-D2A3-AF8D84375EA3}"/>
              </a:ext>
            </a:extLst>
          </p:cNvPr>
          <p:cNvSpPr>
            <a:spLocks noGrp="1"/>
          </p:cNvSpPr>
          <p:nvPr>
            <p:ph idx="1"/>
          </p:nvPr>
        </p:nvSpPr>
        <p:spPr>
          <a:xfrm>
            <a:off x="5029200" y="2176036"/>
            <a:ext cx="6501810" cy="4121885"/>
          </a:xfrm>
        </p:spPr>
        <p:txBody>
          <a:bodyPr>
            <a:normAutofit/>
          </a:bodyPr>
          <a:lstStyle/>
          <a:p>
            <a:pPr>
              <a:lnSpc>
                <a:spcPct val="110000"/>
              </a:lnSpc>
            </a:pPr>
            <a:r>
              <a:rPr lang="en-GB" err="1"/>
              <a:t>Applitools</a:t>
            </a:r>
            <a:r>
              <a:rPr lang="en-GB"/>
              <a:t> Eyes – AI-powered visual assertions. Use case: cross-browser/cross-device layout checks. Example: Ensures a NHS app’s UI looks correct on both IE and Chrome without pixel-by-pixel scripting.</a:t>
            </a:r>
          </a:p>
          <a:p>
            <a:pPr>
              <a:lnSpc>
                <a:spcPct val="110000"/>
              </a:lnSpc>
            </a:pPr>
            <a:r>
              <a:rPr lang="en-GB" err="1"/>
              <a:t>Tricentis</a:t>
            </a:r>
            <a:r>
              <a:rPr lang="en-GB"/>
              <a:t> Tosca (Vision AI) – Enterprise-grade: recognizes UI elements by appearance (great for remote apps)​DIGITALOCEAN.COM. Example: Used for SAP, Citrix apps where normal automation fails.</a:t>
            </a:r>
          </a:p>
          <a:p>
            <a:pPr>
              <a:lnSpc>
                <a:spcPct val="110000"/>
              </a:lnSpc>
            </a:pPr>
            <a:r>
              <a:rPr lang="en-GB"/>
              <a:t>Analytics &amp; Predictive Tools: Some platforms (e.g., Launchable, </a:t>
            </a:r>
            <a:r>
              <a:rPr lang="en-GB" err="1"/>
              <a:t>QAnalytic</a:t>
            </a:r>
            <a:r>
              <a:rPr lang="en-GB"/>
              <a:t>) use AI to analyse test results and prioritize tests (find flaky tests, predict failures).</a:t>
            </a:r>
          </a:p>
        </p:txBody>
      </p:sp>
    </p:spTree>
    <p:extLst>
      <p:ext uri="{BB962C8B-B14F-4D97-AF65-F5344CB8AC3E}">
        <p14:creationId xmlns:p14="http://schemas.microsoft.com/office/powerpoint/2010/main" val="1369723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FBDC1-552D-77F8-1A2F-E5C220884F3C}"/>
              </a:ext>
            </a:extLst>
          </p:cNvPr>
          <p:cNvSpPr>
            <a:spLocks noGrp="1"/>
          </p:cNvSpPr>
          <p:nvPr>
            <p:ph type="ctrTitle"/>
          </p:nvPr>
        </p:nvSpPr>
        <p:spPr/>
        <p:txBody>
          <a:bodyPr/>
          <a:lstStyle/>
          <a:p>
            <a:r>
              <a:rPr lang="en-IN" dirty="0"/>
              <a:t>Intro AI-Led Testing</a:t>
            </a:r>
          </a:p>
        </p:txBody>
      </p:sp>
      <p:sp>
        <p:nvSpPr>
          <p:cNvPr id="3" name="Subtitle 2">
            <a:extLst>
              <a:ext uri="{FF2B5EF4-FFF2-40B4-BE49-F238E27FC236}">
                <a16:creationId xmlns:a16="http://schemas.microsoft.com/office/drawing/2014/main" id="{0B66FD92-40BA-027F-6622-400C767936CA}"/>
              </a:ext>
            </a:extLst>
          </p:cNvPr>
          <p:cNvSpPr>
            <a:spLocks noGrp="1"/>
          </p:cNvSpPr>
          <p:nvPr>
            <p:ph type="subTitle" idx="1"/>
          </p:nvPr>
        </p:nvSpPr>
        <p:spPr/>
        <p:txBody>
          <a:bodyPr/>
          <a:lstStyle/>
          <a:p>
            <a:r>
              <a:rPr lang="en-IN" dirty="0"/>
              <a:t>Day 1 - Session 1 </a:t>
            </a:r>
          </a:p>
          <a:p>
            <a:r>
              <a:rPr lang="en-IN" dirty="0"/>
              <a:t>10:30 – 12:30</a:t>
            </a:r>
          </a:p>
          <a:p>
            <a:endParaRPr lang="en-IN" dirty="0"/>
          </a:p>
          <a:p>
            <a:r>
              <a:rPr lang="en-US" sz="2000" dirty="0"/>
              <a:t>Introduction</a:t>
            </a:r>
            <a:br>
              <a:rPr lang="en-US" sz="2000" dirty="0"/>
            </a:br>
            <a:r>
              <a:rPr lang="en-US" sz="2000" dirty="0"/>
              <a:t>AI’s Role in Software Testing – Benefits, Tools &amp; Best Practices</a:t>
            </a:r>
            <a:endParaRPr lang="en-IN" dirty="0"/>
          </a:p>
        </p:txBody>
      </p:sp>
      <p:sp>
        <p:nvSpPr>
          <p:cNvPr id="4" name="Text Placeholder 3">
            <a:extLst>
              <a:ext uri="{FF2B5EF4-FFF2-40B4-BE49-F238E27FC236}">
                <a16:creationId xmlns:a16="http://schemas.microsoft.com/office/drawing/2014/main" id="{13682141-4275-12DF-0DE1-A07E6A697D1F}"/>
              </a:ext>
            </a:extLst>
          </p:cNvPr>
          <p:cNvSpPr>
            <a:spLocks noGrp="1"/>
          </p:cNvSpPr>
          <p:nvPr>
            <p:ph type="body" sz="quarter" idx="11"/>
          </p:nvPr>
        </p:nvSpPr>
        <p:spPr/>
        <p:txBody>
          <a:bodyPr/>
          <a:lstStyle/>
          <a:p>
            <a:r>
              <a:rPr lang="en-US" dirty="0"/>
              <a:t>March 2025</a:t>
            </a:r>
            <a:endParaRPr lang="en-IN" dirty="0"/>
          </a:p>
        </p:txBody>
      </p:sp>
    </p:spTree>
    <p:extLst>
      <p:ext uri="{BB962C8B-B14F-4D97-AF65-F5344CB8AC3E}">
        <p14:creationId xmlns:p14="http://schemas.microsoft.com/office/powerpoint/2010/main" val="15261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D8BD69-0836-B878-0D50-09E220A11C98}"/>
              </a:ext>
            </a:extLst>
          </p:cNvPr>
          <p:cNvSpPr>
            <a:spLocks noGrp="1"/>
          </p:cNvSpPr>
          <p:nvPr>
            <p:ph type="title"/>
          </p:nvPr>
        </p:nvSpPr>
        <p:spPr>
          <a:xfrm>
            <a:off x="554354" y="285751"/>
            <a:ext cx="10890929" cy="1097280"/>
          </a:xfrm>
        </p:spPr>
        <p:txBody>
          <a:bodyPr/>
          <a:lstStyle/>
          <a:p>
            <a:r>
              <a:rPr lang="en-US" dirty="0"/>
              <a:t>Best Practices for Adopting AI in Testing</a:t>
            </a:r>
            <a:endParaRPr lang="en-GB" dirty="0"/>
          </a:p>
        </p:txBody>
      </p:sp>
      <p:sp>
        <p:nvSpPr>
          <p:cNvPr id="3" name="Content Placeholder 2">
            <a:extLst>
              <a:ext uri="{FF2B5EF4-FFF2-40B4-BE49-F238E27FC236}">
                <a16:creationId xmlns:a16="http://schemas.microsoft.com/office/drawing/2014/main" id="{4E437161-D133-43EE-6195-D32CC8E2ACCE}"/>
              </a:ext>
            </a:extLst>
          </p:cNvPr>
          <p:cNvSpPr>
            <a:spLocks noGrp="1"/>
          </p:cNvSpPr>
          <p:nvPr>
            <p:ph idx="1"/>
          </p:nvPr>
        </p:nvSpPr>
        <p:spPr>
          <a:xfrm>
            <a:off x="640080" y="1383031"/>
            <a:ext cx="10890928" cy="4816601"/>
          </a:xfrm>
        </p:spPr>
        <p:txBody>
          <a:bodyPr>
            <a:normAutofit/>
          </a:bodyPr>
          <a:lstStyle/>
          <a:p>
            <a:r>
              <a:rPr lang="en-US" dirty="0"/>
              <a:t>Start Small (Pilot Projects): Don’t overhaul everything at once – pick a small app or subset of tests to apply an AI tool and evaluate​TESTRAIL.COM.</a:t>
            </a:r>
          </a:p>
          <a:p>
            <a:r>
              <a:rPr lang="en-US" dirty="0"/>
              <a:t>Identify Clear Use Cases: Focus on a specific problem (e.g., “tests break often in module X” or “need visual validation”)​TESTRAIL.COM​TESTRAIL.COM. Apply AI where it can have quick impact.</a:t>
            </a:r>
          </a:p>
          <a:p>
            <a:r>
              <a:rPr lang="en-US" dirty="0"/>
              <a:t>Ensure </a:t>
            </a:r>
            <a:r>
              <a:rPr lang="en-US" dirty="0">
                <a:latin typeface="Aptos" panose="020B0004020202020204" pitchFamily="34" charset="0"/>
              </a:rPr>
              <a:t>Quality</a:t>
            </a:r>
            <a:r>
              <a:rPr lang="en-US" dirty="0"/>
              <a:t> Data: If using ML, feed it relevant, clean data (test results, logs). For example, gather failure trends for defect prediction​TESTRAIL.COM​TESTRAIL.COM. Better data = better AI outcomes.</a:t>
            </a:r>
          </a:p>
          <a:p>
            <a:r>
              <a:rPr lang="en-US" dirty="0"/>
              <a:t>Team Training &amp; Buy-In: Upskill your team – maybe a workshop on the chosen AI tool. Involve testers in tool evaluation so they trust the AI. Pair QA with data scientists if possible for advanced models​TESTRAIL.COM​TESTRAIL.COM.</a:t>
            </a:r>
          </a:p>
          <a:p>
            <a:r>
              <a:rPr lang="en-US" dirty="0"/>
              <a:t>Human Oversight: Treat AI suggestions as assistive, not absolute. Review AI-generated tests or bug predictions. Keep testers in the loop to validate and adjust.</a:t>
            </a:r>
          </a:p>
          <a:p>
            <a:r>
              <a:rPr lang="en-US" dirty="0"/>
              <a:t>Measure and Iterate: Define what success looks like (e.g., % reduction in execution time, increased coverage) and track it. Use those metrics to decide on broader rollout.</a:t>
            </a:r>
            <a:endParaRPr lang="en-GB" dirty="0"/>
          </a:p>
        </p:txBody>
      </p:sp>
    </p:spTree>
    <p:extLst>
      <p:ext uri="{BB962C8B-B14F-4D97-AF65-F5344CB8AC3E}">
        <p14:creationId xmlns:p14="http://schemas.microsoft.com/office/powerpoint/2010/main" val="957859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ABFF1-1B83-E45B-A077-655FE9427BED}"/>
              </a:ext>
            </a:extLst>
          </p:cNvPr>
          <p:cNvSpPr>
            <a:spLocks noGrp="1"/>
          </p:cNvSpPr>
          <p:nvPr>
            <p:ph type="title"/>
          </p:nvPr>
        </p:nvSpPr>
        <p:spPr>
          <a:xfrm>
            <a:off x="544830" y="328221"/>
            <a:ext cx="10890929" cy="660293"/>
          </a:xfrm>
        </p:spPr>
        <p:txBody>
          <a:bodyPr/>
          <a:lstStyle/>
          <a:p>
            <a:r>
              <a:rPr lang="en-US" dirty="0"/>
              <a:t>Case Study – Risk Management &amp; QA</a:t>
            </a:r>
            <a:endParaRPr lang="en-GB" dirty="0"/>
          </a:p>
        </p:txBody>
      </p:sp>
      <p:sp>
        <p:nvSpPr>
          <p:cNvPr id="3" name="Content Placeholder 2">
            <a:extLst>
              <a:ext uri="{FF2B5EF4-FFF2-40B4-BE49-F238E27FC236}">
                <a16:creationId xmlns:a16="http://schemas.microsoft.com/office/drawing/2014/main" id="{F2B7CFB3-B14D-AA6F-BC22-10486BCD25B9}"/>
              </a:ext>
            </a:extLst>
          </p:cNvPr>
          <p:cNvSpPr>
            <a:spLocks noGrp="1"/>
          </p:cNvSpPr>
          <p:nvPr>
            <p:ph idx="1"/>
          </p:nvPr>
        </p:nvSpPr>
        <p:spPr>
          <a:xfrm>
            <a:off x="640080" y="1314450"/>
            <a:ext cx="10890928" cy="4885182"/>
          </a:xfrm>
        </p:spPr>
        <p:txBody>
          <a:bodyPr>
            <a:normAutofit/>
          </a:bodyPr>
          <a:lstStyle/>
          <a:p>
            <a:r>
              <a:rPr lang="en-US" dirty="0"/>
              <a:t>Citibank – AI Risk Modeling: Used AI for financial risk analysis and automated stress testing. Outcome: 35% drop in operational losses related to software/system issues​. Essentially, AI predicted problem scenarios so they could be tested or mitigated in advance.</a:t>
            </a:r>
          </a:p>
          <a:p>
            <a:r>
              <a:rPr lang="en-US" dirty="0"/>
              <a:t>Big Tech (e.g., Microsoft) – Uses ML to prioritize tests in CI. Outcome: Huge test suites run faster by only executing likely-fail tests (saving compute resources and developer wait time)​.</a:t>
            </a:r>
          </a:p>
          <a:p>
            <a:pPr marL="0" indent="0">
              <a:buNone/>
            </a:pPr>
            <a:endParaRPr lang="en-US" dirty="0"/>
          </a:p>
          <a:p>
            <a:pPr marL="0" indent="0">
              <a:buNone/>
            </a:pPr>
            <a:r>
              <a:rPr lang="en-US" dirty="0"/>
              <a:t>Key Takeaway: </a:t>
            </a:r>
          </a:p>
          <a:p>
            <a:r>
              <a:rPr lang="en-US" dirty="0"/>
              <a:t>In regulated or mission-critical environments, AI helps manage risk in testing – ensuring you run the right tests at the right time. It leads to more proactive QA (finding potential failures before they occur in production) and aligns testing effort with business risk (you test what matters most first).</a:t>
            </a:r>
            <a:endParaRPr lang="en-GB" dirty="0"/>
          </a:p>
        </p:txBody>
      </p:sp>
    </p:spTree>
    <p:extLst>
      <p:ext uri="{BB962C8B-B14F-4D97-AF65-F5344CB8AC3E}">
        <p14:creationId xmlns:p14="http://schemas.microsoft.com/office/powerpoint/2010/main" val="2568927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91492-4B73-5CFF-CED3-3888EB521658}"/>
              </a:ext>
            </a:extLst>
          </p:cNvPr>
          <p:cNvSpPr>
            <a:spLocks noGrp="1"/>
          </p:cNvSpPr>
          <p:nvPr>
            <p:ph type="title"/>
          </p:nvPr>
        </p:nvSpPr>
        <p:spPr>
          <a:xfrm>
            <a:off x="544829" y="276226"/>
            <a:ext cx="10890929" cy="1097280"/>
          </a:xfrm>
        </p:spPr>
        <p:txBody>
          <a:bodyPr/>
          <a:lstStyle/>
          <a:p>
            <a:r>
              <a:rPr lang="en-GB"/>
              <a:t>Case Study – Healthcare</a:t>
            </a:r>
          </a:p>
        </p:txBody>
      </p:sp>
      <p:sp>
        <p:nvSpPr>
          <p:cNvPr id="3" name="Content Placeholder 2">
            <a:extLst>
              <a:ext uri="{FF2B5EF4-FFF2-40B4-BE49-F238E27FC236}">
                <a16:creationId xmlns:a16="http://schemas.microsoft.com/office/drawing/2014/main" id="{D73DB3CE-CA69-3865-3B5F-36FBDDA71EAD}"/>
              </a:ext>
            </a:extLst>
          </p:cNvPr>
          <p:cNvSpPr>
            <a:spLocks noGrp="1"/>
          </p:cNvSpPr>
          <p:nvPr>
            <p:ph idx="1"/>
          </p:nvPr>
        </p:nvSpPr>
        <p:spPr>
          <a:xfrm>
            <a:off x="640080" y="1373506"/>
            <a:ext cx="5514073" cy="4431632"/>
          </a:xfrm>
        </p:spPr>
        <p:txBody>
          <a:bodyPr>
            <a:normAutofit lnSpcReduction="10000"/>
          </a:bodyPr>
          <a:lstStyle/>
          <a:p>
            <a:r>
              <a:rPr lang="en-US" dirty="0"/>
              <a:t>UMHS (Hospital) – EMR Testing: Adopted AI test automation (Eggplant). Result: 85% reduction in testing time​KEYSIGHT.COM, thousands of test cases run overnight. Freed QA team to focus on critical clinical scenarios.</a:t>
            </a:r>
          </a:p>
          <a:p>
            <a:r>
              <a:rPr lang="en-US" dirty="0"/>
              <a:t>OUH (NHS Trust) – EHR via Citrix: Needed to test a remote EHR system. Chose an AI tool with image recognition. Result: Achieved reliable automation where traditional scripts failed​ KEYSIGHT.COM, improving release confidence and compliance (no missed steps in complex workflows).</a:t>
            </a:r>
          </a:p>
          <a:p>
            <a:r>
              <a:rPr lang="en-US" dirty="0"/>
              <a:t>Key Takeaway: AI can significantly improve efficiency and coverage in healthcare software testing – a domain where errors are costly. It handles tedious tasks (like data entry for tests) and complex UI interactions, letting testers concentrate on patient safety-related testing.</a:t>
            </a:r>
            <a:endParaRPr lang="en-GB" dirty="0"/>
          </a:p>
        </p:txBody>
      </p:sp>
      <p:pic>
        <p:nvPicPr>
          <p:cNvPr id="10242" name="Picture 2">
            <a:extLst>
              <a:ext uri="{FF2B5EF4-FFF2-40B4-BE49-F238E27FC236}">
                <a16:creationId xmlns:a16="http://schemas.microsoft.com/office/drawing/2014/main" id="{A5AF840C-054D-3E6E-BDA6-6055DC50E6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9954" y="1213184"/>
            <a:ext cx="6109787" cy="4431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8143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08393F-622D-F132-F661-FD585B5367D4}"/>
              </a:ext>
            </a:extLst>
          </p:cNvPr>
          <p:cNvSpPr>
            <a:spLocks noGrp="1"/>
          </p:cNvSpPr>
          <p:nvPr>
            <p:ph type="title"/>
          </p:nvPr>
        </p:nvSpPr>
        <p:spPr/>
        <p:txBody>
          <a:bodyPr/>
          <a:lstStyle/>
          <a:p>
            <a:r>
              <a:rPr lang="en-US" dirty="0"/>
              <a:t>Reflection &amp; Padlet Discussion: “How Can AI Help?</a:t>
            </a:r>
            <a:br>
              <a:rPr lang="en-GB" dirty="0"/>
            </a:br>
            <a:endParaRPr lang="en-GB" dirty="0"/>
          </a:p>
        </p:txBody>
      </p:sp>
      <p:sp>
        <p:nvSpPr>
          <p:cNvPr id="3" name="Content Placeholder 2">
            <a:extLst>
              <a:ext uri="{FF2B5EF4-FFF2-40B4-BE49-F238E27FC236}">
                <a16:creationId xmlns:a16="http://schemas.microsoft.com/office/drawing/2014/main" id="{A3F9C9DD-1322-F83E-2EC3-0C89A0A10A24}"/>
              </a:ext>
            </a:extLst>
          </p:cNvPr>
          <p:cNvSpPr>
            <a:spLocks noGrp="1"/>
          </p:cNvSpPr>
          <p:nvPr>
            <p:ph idx="1"/>
          </p:nvPr>
        </p:nvSpPr>
        <p:spPr>
          <a:xfrm>
            <a:off x="365760" y="1004637"/>
            <a:ext cx="4892040" cy="5076123"/>
          </a:xfrm>
        </p:spPr>
        <p:txBody>
          <a:bodyPr>
            <a:normAutofit fontScale="92500" lnSpcReduction="20000"/>
          </a:bodyPr>
          <a:lstStyle/>
          <a:p>
            <a:pPr marL="0" indent="0">
              <a:buNone/>
            </a:pPr>
            <a:r>
              <a:rPr lang="en-US" b="1" dirty="0"/>
              <a:t>Case 1 – Healthcare: </a:t>
            </a:r>
          </a:p>
          <a:p>
            <a:pPr marL="0" indent="0">
              <a:buNone/>
            </a:pPr>
            <a:r>
              <a:rPr lang="en-US" dirty="0"/>
              <a:t>A hospital’s patient record system must be tested regularly across several departments. Testers struggle with the repetitive nature of regression tests, UI changes after updates, and ensuring compliance with NHS data protection rules.</a:t>
            </a:r>
          </a:p>
          <a:p>
            <a:pPr marL="0" indent="0">
              <a:buNone/>
            </a:pPr>
            <a:r>
              <a:rPr lang="en-US" b="1" dirty="0"/>
              <a:t>Case 2 – Higher Education:</a:t>
            </a:r>
          </a:p>
          <a:p>
            <a:pPr marL="0" indent="0">
              <a:buNone/>
            </a:pPr>
            <a:r>
              <a:rPr lang="en-US" dirty="0"/>
              <a:t>A university IT team manages multiple student-facing applications. Frequent feature changes mean automated tests often break. Developers and testers work in separate teams and lack visibility into test priorities or risks.</a:t>
            </a:r>
          </a:p>
          <a:p>
            <a:pPr marL="0" indent="0">
              <a:buNone/>
            </a:pPr>
            <a:r>
              <a:rPr lang="en-US" b="1" dirty="0"/>
              <a:t>Case 3 – Cross-Sector Risk Management:</a:t>
            </a:r>
          </a:p>
          <a:p>
            <a:pPr marL="0" indent="0">
              <a:buNone/>
            </a:pPr>
            <a:r>
              <a:rPr lang="en-US" dirty="0"/>
              <a:t>A cross-sector software product is rolled out to both NHS Trusts and universities. It must be tested across various environments (browsers, devices, access levels). Failures in one configuration don’t always show up in others, and no one knows where the riskiest bugs might be.</a:t>
            </a:r>
            <a:endParaRPr lang="en-GB" dirty="0"/>
          </a:p>
        </p:txBody>
      </p:sp>
      <p:sp>
        <p:nvSpPr>
          <p:cNvPr id="7" name="TextBox 6">
            <a:extLst>
              <a:ext uri="{FF2B5EF4-FFF2-40B4-BE49-F238E27FC236}">
                <a16:creationId xmlns:a16="http://schemas.microsoft.com/office/drawing/2014/main" id="{8A45A6CD-D329-EE79-9851-C6337676AF7F}"/>
              </a:ext>
            </a:extLst>
          </p:cNvPr>
          <p:cNvSpPr txBox="1"/>
          <p:nvPr/>
        </p:nvSpPr>
        <p:spPr>
          <a:xfrm>
            <a:off x="5546557" y="909489"/>
            <a:ext cx="3807995" cy="3290637"/>
          </a:xfrm>
          <a:prstGeom prst="rect">
            <a:avLst/>
          </a:prstGeom>
          <a:noFill/>
        </p:spPr>
        <p:txBody>
          <a:bodyPr wrap="square" lIns="0" tIns="0" rIns="0" bIns="0" rtlCol="0">
            <a:noAutofit/>
          </a:bodyPr>
          <a:lstStyle/>
          <a:p>
            <a:pPr algn="l">
              <a:lnSpc>
                <a:spcPct val="100000"/>
              </a:lnSpc>
              <a:spcBef>
                <a:spcPts val="1200"/>
              </a:spcBef>
              <a:buSzPct val="100000"/>
            </a:pPr>
            <a:r>
              <a:rPr lang="en-US" sz="1800" b="1" dirty="0"/>
              <a:t>Some questions to consider:</a:t>
            </a:r>
          </a:p>
          <a:p>
            <a:pPr marL="285750" indent="-285750" algn="l">
              <a:lnSpc>
                <a:spcPct val="100000"/>
              </a:lnSpc>
              <a:spcBef>
                <a:spcPts val="1200"/>
              </a:spcBef>
              <a:buSzPct val="100000"/>
              <a:buFont typeface="Arial" panose="020B0604020202020204" pitchFamily="34" charset="0"/>
              <a:buChar char="•"/>
            </a:pPr>
            <a:r>
              <a:rPr lang="en-US" sz="1800" dirty="0"/>
              <a:t>What testing or automation challenges exist in this scenario?</a:t>
            </a:r>
          </a:p>
          <a:p>
            <a:pPr marL="285750" indent="-285750" algn="l">
              <a:lnSpc>
                <a:spcPct val="100000"/>
              </a:lnSpc>
              <a:spcBef>
                <a:spcPts val="1200"/>
              </a:spcBef>
              <a:buSzPct val="100000"/>
              <a:buFont typeface="Arial" panose="020B0604020202020204" pitchFamily="34" charset="0"/>
              <a:buChar char="•"/>
            </a:pPr>
            <a:r>
              <a:rPr lang="en-US" sz="1800" dirty="0"/>
              <a:t>How could AI (tools, techniques, predictions, etc.) help?</a:t>
            </a:r>
          </a:p>
          <a:p>
            <a:pPr marL="285750" indent="-285750" algn="l">
              <a:lnSpc>
                <a:spcPct val="100000"/>
              </a:lnSpc>
              <a:spcBef>
                <a:spcPts val="1200"/>
              </a:spcBef>
              <a:buSzPct val="100000"/>
              <a:buFont typeface="Arial" panose="020B0604020202020204" pitchFamily="34" charset="0"/>
              <a:buChar char="•"/>
            </a:pPr>
            <a:r>
              <a:rPr lang="en-US" sz="1800" dirty="0"/>
              <a:t>What would be the ideal outcome if AI was used well?</a:t>
            </a:r>
            <a:endParaRPr lang="en-GB" sz="1800" dirty="0"/>
          </a:p>
        </p:txBody>
      </p:sp>
      <p:grpSp>
        <p:nvGrpSpPr>
          <p:cNvPr id="8" name="Group 7">
            <a:extLst>
              <a:ext uri="{FF2B5EF4-FFF2-40B4-BE49-F238E27FC236}">
                <a16:creationId xmlns:a16="http://schemas.microsoft.com/office/drawing/2014/main" id="{79D07EC5-95DB-CC36-1915-4DD7B064F3D8}"/>
              </a:ext>
            </a:extLst>
          </p:cNvPr>
          <p:cNvGrpSpPr/>
          <p:nvPr/>
        </p:nvGrpSpPr>
        <p:grpSpPr>
          <a:xfrm>
            <a:off x="8470219" y="3155951"/>
            <a:ext cx="3047999" cy="3289298"/>
            <a:chOff x="8483009" y="3171090"/>
            <a:chExt cx="3047999" cy="3289298"/>
          </a:xfrm>
        </p:grpSpPr>
        <p:pic>
          <p:nvPicPr>
            <p:cNvPr id="9" name="Picture 8" descr="A qr code with a paper crane&#10;&#10;AI-generated content may be incorrect.">
              <a:extLst>
                <a:ext uri="{FF2B5EF4-FFF2-40B4-BE49-F238E27FC236}">
                  <a16:creationId xmlns:a16="http://schemas.microsoft.com/office/drawing/2014/main" id="{A711620E-BE01-04B9-31AE-774F90F068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3009" y="3171090"/>
              <a:ext cx="3047999" cy="3047999"/>
            </a:xfrm>
            <a:prstGeom prst="rect">
              <a:avLst/>
            </a:prstGeom>
          </p:spPr>
        </p:pic>
        <p:sp>
          <p:nvSpPr>
            <p:cNvPr id="10" name="TextBox 9">
              <a:extLst>
                <a:ext uri="{FF2B5EF4-FFF2-40B4-BE49-F238E27FC236}">
                  <a16:creationId xmlns:a16="http://schemas.microsoft.com/office/drawing/2014/main" id="{C5CA74D3-2D14-59F8-8681-AFD1CEEE3DA5}"/>
                </a:ext>
              </a:extLst>
            </p:cNvPr>
            <p:cNvSpPr txBox="1"/>
            <p:nvPr/>
          </p:nvSpPr>
          <p:spPr>
            <a:xfrm>
              <a:off x="8483009" y="6091056"/>
              <a:ext cx="256540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bit.ly/discussionboard1</a:t>
              </a:r>
            </a:p>
          </p:txBody>
        </p:sp>
      </p:grpSp>
    </p:spTree>
    <p:extLst>
      <p:ext uri="{BB962C8B-B14F-4D97-AF65-F5344CB8AC3E}">
        <p14:creationId xmlns:p14="http://schemas.microsoft.com/office/powerpoint/2010/main" val="725852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8B4EF-BD15-733D-4301-46B72D041EDE}"/>
              </a:ext>
            </a:extLst>
          </p:cNvPr>
          <p:cNvSpPr>
            <a:spLocks noGrp="1"/>
          </p:cNvSpPr>
          <p:nvPr>
            <p:ph type="title"/>
          </p:nvPr>
        </p:nvSpPr>
        <p:spPr>
          <a:xfrm>
            <a:off x="497204" y="314326"/>
            <a:ext cx="10890929" cy="1097280"/>
          </a:xfrm>
        </p:spPr>
        <p:txBody>
          <a:bodyPr/>
          <a:lstStyle/>
          <a:p>
            <a:r>
              <a:rPr lang="en-GB"/>
              <a:t>Wrap-Up &amp; Next Steps</a:t>
            </a:r>
          </a:p>
        </p:txBody>
      </p:sp>
      <p:sp>
        <p:nvSpPr>
          <p:cNvPr id="3" name="Content Placeholder 2">
            <a:extLst>
              <a:ext uri="{FF2B5EF4-FFF2-40B4-BE49-F238E27FC236}">
                <a16:creationId xmlns:a16="http://schemas.microsoft.com/office/drawing/2014/main" id="{501EF3EB-B45C-8028-A910-E9C9E2BC5AC3}"/>
              </a:ext>
            </a:extLst>
          </p:cNvPr>
          <p:cNvSpPr>
            <a:spLocks noGrp="1"/>
          </p:cNvSpPr>
          <p:nvPr>
            <p:ph idx="1"/>
          </p:nvPr>
        </p:nvSpPr>
        <p:spPr>
          <a:xfrm>
            <a:off x="640080" y="1411606"/>
            <a:ext cx="10890928" cy="4788026"/>
          </a:xfrm>
        </p:spPr>
        <p:txBody>
          <a:bodyPr/>
          <a:lstStyle/>
          <a:p>
            <a:r>
              <a:rPr lang="en-US" dirty="0"/>
              <a:t>Key Takeaways:</a:t>
            </a:r>
          </a:p>
          <a:p>
            <a:pPr lvl="1"/>
            <a:r>
              <a:rPr lang="en-US" dirty="0"/>
              <a:t>AI in testing = faster, smarter testing + human expertise. </a:t>
            </a:r>
          </a:p>
          <a:p>
            <a:pPr lvl="1"/>
            <a:r>
              <a:rPr lang="en-US" dirty="0"/>
              <a:t>It’s a tool to help, not replace, QA. </a:t>
            </a:r>
          </a:p>
          <a:p>
            <a:pPr marL="0" indent="0">
              <a:buNone/>
            </a:pPr>
            <a:endParaRPr lang="en-US" dirty="0"/>
          </a:p>
          <a:p>
            <a:r>
              <a:rPr lang="en-US" dirty="0"/>
              <a:t>Thank You &amp; Q&amp;A: (Time for questions – “No question is too basic or too tough!”)</a:t>
            </a:r>
            <a:endParaRPr lang="en-GB" dirty="0"/>
          </a:p>
        </p:txBody>
      </p:sp>
    </p:spTree>
    <p:extLst>
      <p:ext uri="{BB962C8B-B14F-4D97-AF65-F5344CB8AC3E}">
        <p14:creationId xmlns:p14="http://schemas.microsoft.com/office/powerpoint/2010/main" val="2044936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C3BCF4-7E98-FD36-F915-E684307EC6BE}"/>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76457EF-9766-6FFD-05BA-549A1F3A3123}"/>
              </a:ext>
            </a:extLst>
          </p:cNvPr>
          <p:cNvSpPr>
            <a:spLocks noGrp="1"/>
          </p:cNvSpPr>
          <p:nvPr>
            <p:ph type="body" sz="quarter" idx="13"/>
          </p:nvPr>
        </p:nvSpPr>
        <p:spPr>
          <a:xfrm>
            <a:off x="638007" y="754209"/>
            <a:ext cx="10996529" cy="2175480"/>
          </a:xfrm>
        </p:spPr>
        <p:txBody>
          <a:bodyPr>
            <a:normAutofit fontScale="92500" lnSpcReduction="10000"/>
          </a:bodyPr>
          <a:lstStyle/>
          <a:p>
            <a:pPr marL="0" indent="0">
              <a:buNone/>
            </a:pPr>
            <a:r>
              <a:rPr lang="en-GB" sz="9600" dirty="0"/>
              <a:t>Thank you</a:t>
            </a:r>
            <a:endParaRPr lang="en-GB" sz="4800" dirty="0"/>
          </a:p>
          <a:p>
            <a:pPr marL="0" indent="0">
              <a:buNone/>
            </a:pPr>
            <a:r>
              <a:rPr lang="en-GB" sz="4800" dirty="0"/>
              <a:t>QR Code for Feedback Survey </a:t>
            </a:r>
          </a:p>
        </p:txBody>
      </p:sp>
      <p:sp>
        <p:nvSpPr>
          <p:cNvPr id="4" name="Slide Number Placeholder 3" hidden="1">
            <a:extLst>
              <a:ext uri="{FF2B5EF4-FFF2-40B4-BE49-F238E27FC236}">
                <a16:creationId xmlns:a16="http://schemas.microsoft.com/office/drawing/2014/main" id="{A6E3DF14-C6B3-9ABC-8F75-311BCA0D9BE8}"/>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7033282B-12B2-4465-8C95-4D36CB085F03}" type="slidenum">
              <a:rPr lang="en-GB" smtClean="0"/>
              <a:pPr>
                <a:spcAft>
                  <a:spcPts val="600"/>
                </a:spcAft>
              </a:pPr>
              <a:t>55</a:t>
            </a:fld>
            <a:endParaRPr lang="en-GB"/>
          </a:p>
        </p:txBody>
      </p:sp>
      <p:pic>
        <p:nvPicPr>
          <p:cNvPr id="6" name="Picture 5">
            <a:extLst>
              <a:ext uri="{FF2B5EF4-FFF2-40B4-BE49-F238E27FC236}">
                <a16:creationId xmlns:a16="http://schemas.microsoft.com/office/drawing/2014/main" id="{1AF1D983-0CE7-F522-E77F-F3BDC60726E9}"/>
              </a:ext>
            </a:extLst>
          </p:cNvPr>
          <p:cNvPicPr>
            <a:picLocks noChangeAspect="1"/>
          </p:cNvPicPr>
          <p:nvPr/>
        </p:nvPicPr>
        <p:blipFill>
          <a:blip r:embed="rId4"/>
          <a:stretch>
            <a:fillRect/>
          </a:stretch>
        </p:blipFill>
        <p:spPr>
          <a:xfrm>
            <a:off x="1586966" y="3329833"/>
            <a:ext cx="2920197" cy="2926587"/>
          </a:xfrm>
          <a:prstGeom prst="rect">
            <a:avLst/>
          </a:prstGeom>
        </p:spPr>
      </p:pic>
      <p:sp>
        <p:nvSpPr>
          <p:cNvPr id="8" name="TextBox 7">
            <a:extLst>
              <a:ext uri="{FF2B5EF4-FFF2-40B4-BE49-F238E27FC236}">
                <a16:creationId xmlns:a16="http://schemas.microsoft.com/office/drawing/2014/main" id="{EBB442E3-8309-24B6-ED5F-FAA312DD3A6B}"/>
              </a:ext>
            </a:extLst>
          </p:cNvPr>
          <p:cNvSpPr txBox="1"/>
          <p:nvPr/>
        </p:nvSpPr>
        <p:spPr>
          <a:xfrm>
            <a:off x="4731419" y="3329833"/>
            <a:ext cx="4893844" cy="584775"/>
          </a:xfrm>
          <a:prstGeom prst="rect">
            <a:avLst/>
          </a:prstGeom>
          <a:noFill/>
        </p:spPr>
        <p:txBody>
          <a:bodyPr wrap="square">
            <a:spAutoFit/>
          </a:bodyPr>
          <a:lstStyle/>
          <a:p>
            <a:r>
              <a:rPr lang="en-GB" sz="3200" dirty="0"/>
              <a:t>https://bit.ly/3XYO19K</a:t>
            </a:r>
          </a:p>
        </p:txBody>
      </p:sp>
    </p:spTree>
    <p:extLst>
      <p:ext uri="{BB962C8B-B14F-4D97-AF65-F5344CB8AC3E}">
        <p14:creationId xmlns:p14="http://schemas.microsoft.com/office/powerpoint/2010/main" val="132046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FBDC1-552D-77F8-1A2F-E5C220884F3C}"/>
              </a:ext>
            </a:extLst>
          </p:cNvPr>
          <p:cNvSpPr>
            <a:spLocks noGrp="1"/>
          </p:cNvSpPr>
          <p:nvPr>
            <p:ph type="ctrTitle"/>
          </p:nvPr>
        </p:nvSpPr>
        <p:spPr/>
        <p:txBody>
          <a:bodyPr/>
          <a:lstStyle/>
          <a:p>
            <a:r>
              <a:rPr lang="en-IN" dirty="0"/>
              <a:t>Intro AI-Led Testing</a:t>
            </a:r>
          </a:p>
        </p:txBody>
      </p:sp>
      <p:sp>
        <p:nvSpPr>
          <p:cNvPr id="3" name="Subtitle 2">
            <a:extLst>
              <a:ext uri="{FF2B5EF4-FFF2-40B4-BE49-F238E27FC236}">
                <a16:creationId xmlns:a16="http://schemas.microsoft.com/office/drawing/2014/main" id="{0B66FD92-40BA-027F-6622-400C767936CA}"/>
              </a:ext>
            </a:extLst>
          </p:cNvPr>
          <p:cNvSpPr>
            <a:spLocks noGrp="1"/>
          </p:cNvSpPr>
          <p:nvPr>
            <p:ph type="subTitle" idx="1"/>
          </p:nvPr>
        </p:nvSpPr>
        <p:spPr/>
        <p:txBody>
          <a:bodyPr/>
          <a:lstStyle/>
          <a:p>
            <a:r>
              <a:rPr lang="en-IN" dirty="0"/>
              <a:t>Day 1 - Session 2 (13:30 – 15:00)</a:t>
            </a:r>
          </a:p>
          <a:p>
            <a:r>
              <a:rPr lang="en-IN" dirty="0"/>
              <a:t>Industry trends</a:t>
            </a:r>
          </a:p>
          <a:p>
            <a:endParaRPr lang="en-IN" dirty="0"/>
          </a:p>
          <a:p>
            <a:r>
              <a:rPr lang="en-US" b="1" dirty="0"/>
              <a:t>Evolution from Automated to AI-driven Testing</a:t>
            </a:r>
            <a:endParaRPr lang="en-IN" dirty="0"/>
          </a:p>
        </p:txBody>
      </p:sp>
      <p:sp>
        <p:nvSpPr>
          <p:cNvPr id="4" name="Text Placeholder 3">
            <a:extLst>
              <a:ext uri="{FF2B5EF4-FFF2-40B4-BE49-F238E27FC236}">
                <a16:creationId xmlns:a16="http://schemas.microsoft.com/office/drawing/2014/main" id="{13682141-4275-12DF-0DE1-A07E6A697D1F}"/>
              </a:ext>
            </a:extLst>
          </p:cNvPr>
          <p:cNvSpPr>
            <a:spLocks noGrp="1"/>
          </p:cNvSpPr>
          <p:nvPr>
            <p:ph type="body" sz="quarter" idx="11"/>
          </p:nvPr>
        </p:nvSpPr>
        <p:spPr/>
        <p:txBody>
          <a:bodyPr/>
          <a:lstStyle/>
          <a:p>
            <a:r>
              <a:rPr lang="en-US" dirty="0"/>
              <a:t>March 2025</a:t>
            </a:r>
            <a:endParaRPr lang="en-IN" dirty="0"/>
          </a:p>
        </p:txBody>
      </p:sp>
    </p:spTree>
    <p:extLst>
      <p:ext uri="{BB962C8B-B14F-4D97-AF65-F5344CB8AC3E}">
        <p14:creationId xmlns:p14="http://schemas.microsoft.com/office/powerpoint/2010/main" val="518939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FD564-CE40-B65C-F568-D7199A0BDC9F}"/>
              </a:ext>
            </a:extLst>
          </p:cNvPr>
          <p:cNvSpPr>
            <a:spLocks noGrp="1"/>
          </p:cNvSpPr>
          <p:nvPr>
            <p:ph type="title"/>
          </p:nvPr>
        </p:nvSpPr>
        <p:spPr/>
        <p:txBody>
          <a:bodyPr/>
          <a:lstStyle/>
          <a:p>
            <a:r>
              <a:rPr lang="en-GB" b="1" dirty="0"/>
              <a:t>Day 1 Session 2 Schedule </a:t>
            </a:r>
          </a:p>
        </p:txBody>
      </p:sp>
      <p:sp>
        <p:nvSpPr>
          <p:cNvPr id="3" name="Content Placeholder 2">
            <a:extLst>
              <a:ext uri="{FF2B5EF4-FFF2-40B4-BE49-F238E27FC236}">
                <a16:creationId xmlns:a16="http://schemas.microsoft.com/office/drawing/2014/main" id="{3F8884FA-E944-04FD-0317-867298B06E8B}"/>
              </a:ext>
            </a:extLst>
          </p:cNvPr>
          <p:cNvSpPr>
            <a:spLocks noGrp="1"/>
          </p:cNvSpPr>
          <p:nvPr>
            <p:ph idx="1"/>
          </p:nvPr>
        </p:nvSpPr>
        <p:spPr>
          <a:xfrm>
            <a:off x="365759" y="1828800"/>
            <a:ext cx="10598727" cy="4251960"/>
          </a:xfrm>
        </p:spPr>
        <p:txBody>
          <a:bodyPr/>
          <a:lstStyle/>
          <a:p>
            <a:r>
              <a:rPr lang="en-GB" dirty="0"/>
              <a:t>20 mins: Introduction to popular AI testing tools (UST Platform, </a:t>
            </a:r>
            <a:r>
              <a:rPr lang="en-GB" dirty="0" err="1"/>
              <a:t>Testim</a:t>
            </a:r>
            <a:r>
              <a:rPr lang="en-GB" dirty="0"/>
              <a:t>)</a:t>
            </a:r>
          </a:p>
          <a:p>
            <a:r>
              <a:rPr lang="en-GB" dirty="0"/>
              <a:t>15 mins: Tool Demonstration (hands-on examples)</a:t>
            </a:r>
          </a:p>
          <a:p>
            <a:r>
              <a:rPr lang="en-GB" dirty="0"/>
              <a:t>45 mins: Group Workshop – match scenarios to AI tools</a:t>
            </a:r>
          </a:p>
          <a:p>
            <a:r>
              <a:rPr lang="en-GB" dirty="0"/>
              <a:t>25 mins: Group Presentations &amp; Analysis</a:t>
            </a:r>
          </a:p>
          <a:p>
            <a:r>
              <a:rPr lang="en-GB" dirty="0"/>
              <a:t>15 mins: Q&amp;A and best practices</a:t>
            </a:r>
          </a:p>
        </p:txBody>
      </p:sp>
      <p:sp>
        <p:nvSpPr>
          <p:cNvPr id="5" name="Slide Number Placeholder 4">
            <a:extLst>
              <a:ext uri="{FF2B5EF4-FFF2-40B4-BE49-F238E27FC236}">
                <a16:creationId xmlns:a16="http://schemas.microsoft.com/office/drawing/2014/main" id="{881B00D8-63EE-9DED-4701-8CA098E49AB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57</a:t>
            </a:fld>
            <a:endParaRPr lang="en-GB"/>
          </a:p>
        </p:txBody>
      </p:sp>
    </p:spTree>
    <p:extLst>
      <p:ext uri="{BB962C8B-B14F-4D97-AF65-F5344CB8AC3E}">
        <p14:creationId xmlns:p14="http://schemas.microsoft.com/office/powerpoint/2010/main" val="1017555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7146F-6F59-7FB3-E321-B2E7C618B9F5}"/>
              </a:ext>
            </a:extLst>
          </p:cNvPr>
          <p:cNvSpPr>
            <a:spLocks noGrp="1"/>
          </p:cNvSpPr>
          <p:nvPr>
            <p:ph type="title"/>
          </p:nvPr>
        </p:nvSpPr>
        <p:spPr/>
        <p:txBody>
          <a:bodyPr/>
          <a:lstStyle/>
          <a:p>
            <a:r>
              <a:rPr lang="en-IN" dirty="0"/>
              <a:t>Day2 topics</a:t>
            </a:r>
          </a:p>
        </p:txBody>
      </p:sp>
      <p:grpSp>
        <p:nvGrpSpPr>
          <p:cNvPr id="6" name="Group 5">
            <a:extLst>
              <a:ext uri="{FF2B5EF4-FFF2-40B4-BE49-F238E27FC236}">
                <a16:creationId xmlns:a16="http://schemas.microsoft.com/office/drawing/2014/main" id="{67914A53-CCC1-1B5C-F440-7DEC4DE34E76}"/>
              </a:ext>
            </a:extLst>
          </p:cNvPr>
          <p:cNvGrpSpPr/>
          <p:nvPr/>
        </p:nvGrpSpPr>
        <p:grpSpPr>
          <a:xfrm>
            <a:off x="365761" y="1557955"/>
            <a:ext cx="7515043" cy="2057603"/>
            <a:chOff x="365760" y="1557955"/>
            <a:chExt cx="8053026" cy="1871045"/>
          </a:xfrm>
        </p:grpSpPr>
        <p:sp>
          <p:nvSpPr>
            <p:cNvPr id="3" name="TextBox 2">
              <a:extLst>
                <a:ext uri="{FF2B5EF4-FFF2-40B4-BE49-F238E27FC236}">
                  <a16:creationId xmlns:a16="http://schemas.microsoft.com/office/drawing/2014/main" id="{40AB5F0B-DFF2-4B19-B916-CD4CE1626440}"/>
                </a:ext>
              </a:extLst>
            </p:cNvPr>
            <p:cNvSpPr txBox="1"/>
            <p:nvPr/>
          </p:nvSpPr>
          <p:spPr>
            <a:xfrm>
              <a:off x="365760" y="1557955"/>
              <a:ext cx="3827868" cy="1871045"/>
            </a:xfrm>
            <a:prstGeom prst="rect">
              <a:avLst/>
            </a:prstGeom>
            <a:solidFill>
              <a:srgbClr val="F2F7F8"/>
            </a:solidFill>
          </p:spPr>
          <p:txBody>
            <a:bodyPr wrap="square" lIns="180000" tIns="180000" rIns="180000" bIns="45720" anchor="t">
              <a:noAutofit/>
            </a:bodyPr>
            <a:lstStyle/>
            <a:p>
              <a:pPr marR="0" lvl="0" fontAlgn="auto">
                <a:lnSpc>
                  <a:spcPct val="110000"/>
                </a:lnSpc>
                <a:spcBef>
                  <a:spcPts val="1000"/>
                </a:spcBef>
                <a:spcAft>
                  <a:spcPts val="0"/>
                </a:spcAft>
                <a:buClrTx/>
                <a:buSzTx/>
                <a:tabLst/>
                <a:defRPr/>
              </a:pPr>
              <a:r>
                <a:rPr lang="en-US" sz="2000" b="1"/>
                <a:t>Evolution of testing</a:t>
              </a:r>
            </a:p>
          </p:txBody>
        </p:sp>
        <p:sp>
          <p:nvSpPr>
            <p:cNvPr id="4" name="TextBox 3">
              <a:extLst>
                <a:ext uri="{FF2B5EF4-FFF2-40B4-BE49-F238E27FC236}">
                  <a16:creationId xmlns:a16="http://schemas.microsoft.com/office/drawing/2014/main" id="{A07F5FB5-098C-93EF-D1EA-6A0C84F90E46}"/>
                </a:ext>
              </a:extLst>
            </p:cNvPr>
            <p:cNvSpPr txBox="1"/>
            <p:nvPr/>
          </p:nvSpPr>
          <p:spPr>
            <a:xfrm>
              <a:off x="4590918" y="1557955"/>
              <a:ext cx="3827868" cy="1871045"/>
            </a:xfrm>
            <a:prstGeom prst="rect">
              <a:avLst/>
            </a:prstGeom>
            <a:solidFill>
              <a:srgbClr val="D7E0E3"/>
            </a:solidFill>
          </p:spPr>
          <p:txBody>
            <a:bodyPr wrap="square" lIns="180000" tIns="180000" rIns="180000" bIns="45720" anchor="t">
              <a:noAutofit/>
            </a:bodyPr>
            <a:lstStyle/>
            <a:p>
              <a:pPr marR="0" lvl="0" fontAlgn="auto">
                <a:lnSpc>
                  <a:spcPct val="110000"/>
                </a:lnSpc>
                <a:spcBef>
                  <a:spcPts val="1000"/>
                </a:spcBef>
                <a:spcAft>
                  <a:spcPts val="0"/>
                </a:spcAft>
                <a:buClrTx/>
                <a:buSzTx/>
                <a:tabLst/>
                <a:defRPr/>
              </a:pPr>
              <a:r>
                <a:rPr lang="en-US" sz="2000" b="1"/>
                <a:t>AI driven test automation</a:t>
              </a:r>
            </a:p>
          </p:txBody>
        </p:sp>
      </p:grpSp>
      <p:pic>
        <p:nvPicPr>
          <p:cNvPr id="7" name="Picture 6" descr="A person using a computer&#10;&#10;Description automatically generated">
            <a:extLst>
              <a:ext uri="{FF2B5EF4-FFF2-40B4-BE49-F238E27FC236}">
                <a16:creationId xmlns:a16="http://schemas.microsoft.com/office/drawing/2014/main" id="{45696012-4CF7-3E55-0E45-4507AFDC92D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65760" y="3752194"/>
            <a:ext cx="11457940" cy="2331868"/>
          </a:xfrm>
          <a:custGeom>
            <a:avLst/>
            <a:gdLst>
              <a:gd name="connsiteX0" fmla="*/ 0 w 8877681"/>
              <a:gd name="connsiteY0" fmla="*/ 0 h 1695213"/>
              <a:gd name="connsiteX1" fmla="*/ 8877681 w 8877681"/>
              <a:gd name="connsiteY1" fmla="*/ 0 h 1695213"/>
              <a:gd name="connsiteX2" fmla="*/ 8877681 w 8877681"/>
              <a:gd name="connsiteY2" fmla="*/ 1695213 h 1695213"/>
              <a:gd name="connsiteX3" fmla="*/ 0 w 8877681"/>
              <a:gd name="connsiteY3" fmla="*/ 1695213 h 1695213"/>
            </a:gdLst>
            <a:ahLst/>
            <a:cxnLst>
              <a:cxn ang="0">
                <a:pos x="connsiteX0" y="connsiteY0"/>
              </a:cxn>
              <a:cxn ang="0">
                <a:pos x="connsiteX1" y="connsiteY1"/>
              </a:cxn>
              <a:cxn ang="0">
                <a:pos x="connsiteX2" y="connsiteY2"/>
              </a:cxn>
              <a:cxn ang="0">
                <a:pos x="connsiteX3" y="connsiteY3"/>
              </a:cxn>
            </a:cxnLst>
            <a:rect l="l" t="t" r="r" b="b"/>
            <a:pathLst>
              <a:path w="8877681" h="1695213">
                <a:moveTo>
                  <a:pt x="0" y="0"/>
                </a:moveTo>
                <a:lnTo>
                  <a:pt x="8877681" y="0"/>
                </a:lnTo>
                <a:lnTo>
                  <a:pt x="8877681" y="1695213"/>
                </a:lnTo>
                <a:lnTo>
                  <a:pt x="0" y="1695213"/>
                </a:lnTo>
                <a:close/>
              </a:path>
            </a:pathLst>
          </a:custGeom>
        </p:spPr>
      </p:pic>
      <p:pic>
        <p:nvPicPr>
          <p:cNvPr id="8" name="Picture 7" descr="A picture containing drawing&#10;&#10;Description automatically generated">
            <a:extLst>
              <a:ext uri="{FF2B5EF4-FFF2-40B4-BE49-F238E27FC236}">
                <a16:creationId xmlns:a16="http://schemas.microsoft.com/office/drawing/2014/main" id="{C905015C-8576-B20C-1D27-E6B31FF08E19}"/>
              </a:ext>
            </a:extLst>
          </p:cNvPr>
          <p:cNvPicPr>
            <a:picLocks noChangeAspect="1"/>
          </p:cNvPicPr>
          <p:nvPr/>
        </p:nvPicPr>
        <p:blipFill>
          <a:blip r:embed="rId3"/>
          <a:stretch>
            <a:fillRect/>
          </a:stretch>
        </p:blipFill>
        <p:spPr>
          <a:xfrm>
            <a:off x="3153455" y="2586756"/>
            <a:ext cx="431991" cy="756000"/>
          </a:xfrm>
          <a:prstGeom prst="rect">
            <a:avLst/>
          </a:prstGeom>
        </p:spPr>
      </p:pic>
      <p:pic>
        <p:nvPicPr>
          <p:cNvPr id="9" name="Picture 14" descr="A close up of a sign&#10;&#10;Description automatically generated">
            <a:extLst>
              <a:ext uri="{FF2B5EF4-FFF2-40B4-BE49-F238E27FC236}">
                <a16:creationId xmlns:a16="http://schemas.microsoft.com/office/drawing/2014/main" id="{2ACA8DDE-CDAF-2903-52BD-4349254B5717}"/>
              </a:ext>
            </a:extLst>
          </p:cNvPr>
          <p:cNvPicPr>
            <a:picLocks noChangeAspect="1"/>
          </p:cNvPicPr>
          <p:nvPr/>
        </p:nvPicPr>
        <p:blipFill>
          <a:blip r:embed="rId4"/>
          <a:stretch>
            <a:fillRect/>
          </a:stretch>
        </p:blipFill>
        <p:spPr>
          <a:xfrm>
            <a:off x="6793955" y="2586756"/>
            <a:ext cx="706671" cy="756000"/>
          </a:xfrm>
          <a:prstGeom prst="rect">
            <a:avLst/>
          </a:prstGeom>
        </p:spPr>
      </p:pic>
      <p:pic>
        <p:nvPicPr>
          <p:cNvPr id="11" name="Picture 10" descr="A close up of a sign&#10;&#10;Description automatically generated">
            <a:extLst>
              <a:ext uri="{FF2B5EF4-FFF2-40B4-BE49-F238E27FC236}">
                <a16:creationId xmlns:a16="http://schemas.microsoft.com/office/drawing/2014/main" id="{9461702F-841F-F0BC-C874-EA6C4AFEC6A9}"/>
              </a:ext>
            </a:extLst>
          </p:cNvPr>
          <p:cNvPicPr>
            <a:picLocks noChangeAspect="1"/>
          </p:cNvPicPr>
          <p:nvPr/>
        </p:nvPicPr>
        <p:blipFill>
          <a:blip r:embed="rId5"/>
          <a:stretch>
            <a:fillRect/>
          </a:stretch>
        </p:blipFill>
        <p:spPr>
          <a:xfrm>
            <a:off x="10775170" y="2586756"/>
            <a:ext cx="896931" cy="756000"/>
          </a:xfrm>
          <a:prstGeom prst="rect">
            <a:avLst/>
          </a:prstGeom>
        </p:spPr>
      </p:pic>
    </p:spTree>
    <p:extLst>
      <p:ext uri="{BB962C8B-B14F-4D97-AF65-F5344CB8AC3E}">
        <p14:creationId xmlns:p14="http://schemas.microsoft.com/office/powerpoint/2010/main" val="27836683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C2C15-066F-B48D-CEB1-3AE3862B79F9}"/>
              </a:ext>
            </a:extLst>
          </p:cNvPr>
          <p:cNvSpPr>
            <a:spLocks noGrp="1"/>
          </p:cNvSpPr>
          <p:nvPr>
            <p:ph type="title"/>
          </p:nvPr>
        </p:nvSpPr>
        <p:spPr/>
        <p:txBody>
          <a:bodyPr/>
          <a:lstStyle/>
          <a:p>
            <a:r>
              <a:rPr lang="en-IN" dirty="0"/>
              <a:t>Evolution of testing</a:t>
            </a:r>
          </a:p>
        </p:txBody>
      </p:sp>
      <p:sp>
        <p:nvSpPr>
          <p:cNvPr id="3" name="Arrow: Bent 2">
            <a:extLst>
              <a:ext uri="{FF2B5EF4-FFF2-40B4-BE49-F238E27FC236}">
                <a16:creationId xmlns:a16="http://schemas.microsoft.com/office/drawing/2014/main" id="{0B7360C2-1031-6E93-9F68-E3AD426FFD46}"/>
              </a:ext>
            </a:extLst>
          </p:cNvPr>
          <p:cNvSpPr/>
          <p:nvPr/>
        </p:nvSpPr>
        <p:spPr>
          <a:xfrm>
            <a:off x="1676555" y="4347866"/>
            <a:ext cx="758271" cy="630790"/>
          </a:xfrm>
          <a:prstGeom prst="bentArrow">
            <a:avLst>
              <a:gd name="adj1" fmla="val 25000"/>
              <a:gd name="adj2" fmla="val 25000"/>
              <a:gd name="adj3" fmla="val 25000"/>
              <a:gd name="adj4" fmla="val 0"/>
            </a:avLst>
          </a:prstGeom>
          <a:solidFill>
            <a:schemeClr val="bg1">
              <a:lumMod val="50000"/>
            </a:schemeClr>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GB" sz="1000">
              <a:solidFill>
                <a:schemeClr val="tx1"/>
              </a:solidFill>
            </a:endParaRPr>
          </a:p>
        </p:txBody>
      </p:sp>
      <p:sp>
        <p:nvSpPr>
          <p:cNvPr id="4" name="Rectangle 3">
            <a:extLst>
              <a:ext uri="{FF2B5EF4-FFF2-40B4-BE49-F238E27FC236}">
                <a16:creationId xmlns:a16="http://schemas.microsoft.com/office/drawing/2014/main" id="{041BFECD-239D-176D-DF31-857A8CE0F34E}"/>
              </a:ext>
            </a:extLst>
          </p:cNvPr>
          <p:cNvSpPr/>
          <p:nvPr/>
        </p:nvSpPr>
        <p:spPr>
          <a:xfrm>
            <a:off x="365759" y="5142731"/>
            <a:ext cx="3650942" cy="940569"/>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lvl="0">
              <a:buNone/>
            </a:pPr>
            <a:r>
              <a:rPr lang="en-US" sz="1400" b="1" dirty="0"/>
              <a:t>Manual testing- </a:t>
            </a:r>
            <a:r>
              <a:rPr lang="en-US" sz="1400" dirty="0"/>
              <a:t>early days with manual test case creation, execution, analysis of results. Prone to human error, not scalable, high on time and effort.</a:t>
            </a:r>
            <a:endParaRPr lang="en-GB" sz="1400" dirty="0"/>
          </a:p>
        </p:txBody>
      </p:sp>
      <p:sp>
        <p:nvSpPr>
          <p:cNvPr id="5" name="Rectangle 4">
            <a:extLst>
              <a:ext uri="{FF2B5EF4-FFF2-40B4-BE49-F238E27FC236}">
                <a16:creationId xmlns:a16="http://schemas.microsoft.com/office/drawing/2014/main" id="{07A391CE-473C-74E4-8E8C-59D5A6EAC27D}"/>
              </a:ext>
            </a:extLst>
          </p:cNvPr>
          <p:cNvSpPr/>
          <p:nvPr/>
        </p:nvSpPr>
        <p:spPr>
          <a:xfrm>
            <a:off x="2519797" y="4038087"/>
            <a:ext cx="3650942" cy="940569"/>
          </a:xfrm>
          <a:prstGeom prst="rect">
            <a:avLst/>
          </a:prstGeom>
          <a:ln>
            <a:noFill/>
          </a:ln>
        </p:spPr>
        <p:style>
          <a:lnRef idx="0">
            <a:schemeClr val="accent1"/>
          </a:lnRef>
          <a:fillRef idx="1">
            <a:schemeClr val="accent1"/>
          </a:fillRef>
          <a:effectRef idx="0">
            <a:srgbClr val="000000"/>
          </a:effectRef>
          <a:fontRef idx="minor">
            <a:schemeClr val="bg1"/>
          </a:fontRef>
        </p:style>
        <p:txBody>
          <a:bodyPr rtlCol="0" anchor="ctr"/>
          <a:lstStyle/>
          <a:p>
            <a:pPr lvl="0">
              <a:buNone/>
            </a:pPr>
            <a:r>
              <a:rPr lang="en-US" sz="1400" b="1"/>
              <a:t>Script based testing- </a:t>
            </a:r>
            <a:r>
              <a:rPr lang="en-US" sz="1400"/>
              <a:t>Automated tests written in programming language, faster execution. Reusable but higher maintenance.</a:t>
            </a:r>
            <a:endParaRPr lang="en-GB" sz="1400" dirty="0"/>
          </a:p>
        </p:txBody>
      </p:sp>
      <p:sp>
        <p:nvSpPr>
          <p:cNvPr id="6" name="Rectangle 5">
            <a:extLst>
              <a:ext uri="{FF2B5EF4-FFF2-40B4-BE49-F238E27FC236}">
                <a16:creationId xmlns:a16="http://schemas.microsoft.com/office/drawing/2014/main" id="{FA6E3881-98D0-1D4B-6C1D-76BF1C2D6A9C}"/>
              </a:ext>
            </a:extLst>
          </p:cNvPr>
          <p:cNvSpPr/>
          <p:nvPr/>
        </p:nvSpPr>
        <p:spPr>
          <a:xfrm>
            <a:off x="4673835" y="2933444"/>
            <a:ext cx="3650942" cy="940569"/>
          </a:xfrm>
          <a:prstGeom prst="rect">
            <a:avLst/>
          </a:prstGeom>
          <a:solidFill>
            <a:schemeClr val="accent4"/>
          </a:solidFill>
          <a:ln>
            <a:noFill/>
          </a:ln>
        </p:spPr>
        <p:style>
          <a:lnRef idx="0">
            <a:schemeClr val="accent1"/>
          </a:lnRef>
          <a:fillRef idx="1">
            <a:schemeClr val="accent1"/>
          </a:fillRef>
          <a:effectRef idx="0">
            <a:srgbClr val="000000"/>
          </a:effectRef>
          <a:fontRef idx="minor">
            <a:schemeClr val="bg1"/>
          </a:fontRef>
        </p:style>
        <p:txBody>
          <a:bodyPr rtlCol="0" anchor="ctr"/>
          <a:lstStyle/>
          <a:p>
            <a:pPr lvl="0"/>
            <a:r>
              <a:rPr lang="en-US" sz="1400" b="1" dirty="0"/>
              <a:t>Model based testing- </a:t>
            </a:r>
            <a:r>
              <a:rPr lang="en-US" sz="1400" dirty="0"/>
              <a:t>Tests created based on application models such as UI and behavior. Easier to maintain, low-code or no-code approach.</a:t>
            </a:r>
            <a:endParaRPr lang="en-GB" sz="1400" dirty="0"/>
          </a:p>
        </p:txBody>
      </p:sp>
      <p:sp>
        <p:nvSpPr>
          <p:cNvPr id="7" name="Rectangle 6">
            <a:extLst>
              <a:ext uri="{FF2B5EF4-FFF2-40B4-BE49-F238E27FC236}">
                <a16:creationId xmlns:a16="http://schemas.microsoft.com/office/drawing/2014/main" id="{66157413-6DFA-2963-1551-E47245DEFE32}"/>
              </a:ext>
            </a:extLst>
          </p:cNvPr>
          <p:cNvSpPr/>
          <p:nvPr/>
        </p:nvSpPr>
        <p:spPr>
          <a:xfrm>
            <a:off x="6827872" y="1828800"/>
            <a:ext cx="3650942" cy="940569"/>
          </a:xfrm>
          <a:prstGeom prst="rect">
            <a:avLst/>
          </a:prstGeom>
          <a:solidFill>
            <a:schemeClr val="accent2"/>
          </a:solidFill>
          <a:ln>
            <a:noFill/>
          </a:ln>
        </p:spPr>
        <p:style>
          <a:lnRef idx="0">
            <a:schemeClr val="accent1"/>
          </a:lnRef>
          <a:fillRef idx="1">
            <a:schemeClr val="accent1"/>
          </a:fillRef>
          <a:effectRef idx="0">
            <a:srgbClr val="000000"/>
          </a:effectRef>
          <a:fontRef idx="minor">
            <a:schemeClr val="bg1"/>
          </a:fontRef>
        </p:style>
        <p:txBody>
          <a:bodyPr rtlCol="0" anchor="ctr"/>
          <a:lstStyle/>
          <a:p>
            <a:pPr lvl="0">
              <a:buNone/>
            </a:pPr>
            <a:r>
              <a:rPr lang="en-US" sz="1400" b="1" dirty="0"/>
              <a:t>Autonomous testing- </a:t>
            </a:r>
            <a:r>
              <a:rPr lang="en-US" sz="1400" dirty="0"/>
              <a:t>AI driven testing creates and runs tests. Faster test development and execution. Still early days of adoption, evolving and need to gain trust.</a:t>
            </a:r>
            <a:endParaRPr lang="en-GB" sz="1400" dirty="0"/>
          </a:p>
        </p:txBody>
      </p:sp>
      <p:sp>
        <p:nvSpPr>
          <p:cNvPr id="8" name="Arrow: Bent 7">
            <a:extLst>
              <a:ext uri="{FF2B5EF4-FFF2-40B4-BE49-F238E27FC236}">
                <a16:creationId xmlns:a16="http://schemas.microsoft.com/office/drawing/2014/main" id="{FD3606CD-8168-60D6-8BBE-284EC227406C}"/>
              </a:ext>
            </a:extLst>
          </p:cNvPr>
          <p:cNvSpPr/>
          <p:nvPr/>
        </p:nvSpPr>
        <p:spPr>
          <a:xfrm>
            <a:off x="3761629" y="3259502"/>
            <a:ext cx="758271" cy="630790"/>
          </a:xfrm>
          <a:prstGeom prst="bentArrow">
            <a:avLst>
              <a:gd name="adj1" fmla="val 25000"/>
              <a:gd name="adj2" fmla="val 25000"/>
              <a:gd name="adj3" fmla="val 25000"/>
              <a:gd name="adj4" fmla="val 0"/>
            </a:avLst>
          </a:prstGeom>
          <a:solidFill>
            <a:schemeClr val="bg1">
              <a:lumMod val="50000"/>
            </a:schemeClr>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GB" sz="1000">
              <a:solidFill>
                <a:schemeClr val="tx1"/>
              </a:solidFill>
            </a:endParaRPr>
          </a:p>
        </p:txBody>
      </p:sp>
      <p:sp>
        <p:nvSpPr>
          <p:cNvPr id="9" name="Arrow: Bent 8">
            <a:extLst>
              <a:ext uri="{FF2B5EF4-FFF2-40B4-BE49-F238E27FC236}">
                <a16:creationId xmlns:a16="http://schemas.microsoft.com/office/drawing/2014/main" id="{4096D5DC-4786-791A-617A-727584A50B09}"/>
              </a:ext>
            </a:extLst>
          </p:cNvPr>
          <p:cNvSpPr/>
          <p:nvPr/>
        </p:nvSpPr>
        <p:spPr>
          <a:xfrm>
            <a:off x="6011917" y="2196662"/>
            <a:ext cx="758271" cy="630790"/>
          </a:xfrm>
          <a:prstGeom prst="bentArrow">
            <a:avLst>
              <a:gd name="adj1" fmla="val 25000"/>
              <a:gd name="adj2" fmla="val 25000"/>
              <a:gd name="adj3" fmla="val 25000"/>
              <a:gd name="adj4" fmla="val 0"/>
            </a:avLst>
          </a:prstGeom>
          <a:solidFill>
            <a:schemeClr val="bg1">
              <a:lumMod val="50000"/>
            </a:schemeClr>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GB" sz="1000">
              <a:solidFill>
                <a:schemeClr val="tx1"/>
              </a:solidFill>
            </a:endParaRPr>
          </a:p>
        </p:txBody>
      </p:sp>
      <p:pic>
        <p:nvPicPr>
          <p:cNvPr id="11" name="Picture 10">
            <a:extLst>
              <a:ext uri="{FF2B5EF4-FFF2-40B4-BE49-F238E27FC236}">
                <a16:creationId xmlns:a16="http://schemas.microsoft.com/office/drawing/2014/main" id="{90D6E811-316E-528E-F212-101E5F786230}"/>
              </a:ext>
            </a:extLst>
          </p:cNvPr>
          <p:cNvPicPr>
            <a:picLocks noChangeAspect="1"/>
          </p:cNvPicPr>
          <p:nvPr/>
        </p:nvPicPr>
        <p:blipFill>
          <a:blip r:embed="rId2" cstate="screen">
            <a:extLst>
              <a:ext uri="{28A0092B-C50C-407E-A947-70E740481C1C}">
                <a14:useLocalDpi xmlns:a14="http://schemas.microsoft.com/office/drawing/2010/main"/>
              </a:ext>
            </a:extLst>
          </a:blip>
          <a:srcRect/>
          <a:stretch/>
        </p:blipFill>
        <p:spPr>
          <a:xfrm>
            <a:off x="6096000" y="0"/>
            <a:ext cx="6096000" cy="1664725"/>
          </a:xfrm>
          <a:prstGeom prst="rect">
            <a:avLst/>
          </a:prstGeom>
        </p:spPr>
      </p:pic>
      <p:pic>
        <p:nvPicPr>
          <p:cNvPr id="12" name="Picture 11" descr="A picture containing drawing&#10;&#10;Description automatically generated">
            <a:extLst>
              <a:ext uri="{FF2B5EF4-FFF2-40B4-BE49-F238E27FC236}">
                <a16:creationId xmlns:a16="http://schemas.microsoft.com/office/drawing/2014/main" id="{F0EDFC55-9B78-851F-65F1-7063F257A301}"/>
              </a:ext>
            </a:extLst>
          </p:cNvPr>
          <p:cNvPicPr>
            <a:picLocks noChangeAspect="1"/>
          </p:cNvPicPr>
          <p:nvPr/>
        </p:nvPicPr>
        <p:blipFill>
          <a:blip r:embed="rId3"/>
          <a:stretch>
            <a:fillRect/>
          </a:stretch>
        </p:blipFill>
        <p:spPr>
          <a:xfrm>
            <a:off x="4225481" y="5307015"/>
            <a:ext cx="484381" cy="612000"/>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2565F810-DB2E-0369-AE1E-A4870BA046B4}"/>
              </a:ext>
            </a:extLst>
          </p:cNvPr>
          <p:cNvPicPr>
            <a:picLocks noChangeAspect="1"/>
          </p:cNvPicPr>
          <p:nvPr/>
        </p:nvPicPr>
        <p:blipFill>
          <a:blip r:embed="rId4"/>
          <a:stretch>
            <a:fillRect/>
          </a:stretch>
        </p:blipFill>
        <p:spPr>
          <a:xfrm>
            <a:off x="6408221" y="4174736"/>
            <a:ext cx="488546" cy="612000"/>
          </a:xfrm>
          <a:prstGeom prst="rect">
            <a:avLst/>
          </a:prstGeom>
        </p:spPr>
      </p:pic>
      <p:pic>
        <p:nvPicPr>
          <p:cNvPr id="14" name="Picture 32" descr="Icon&#10;&#10;Description automatically generated">
            <a:extLst>
              <a:ext uri="{FF2B5EF4-FFF2-40B4-BE49-F238E27FC236}">
                <a16:creationId xmlns:a16="http://schemas.microsoft.com/office/drawing/2014/main" id="{AF3D2B57-0CBF-5F7C-B432-7EBD2F74423F}"/>
              </a:ext>
            </a:extLst>
          </p:cNvPr>
          <p:cNvPicPr>
            <a:picLocks noChangeAspect="1"/>
          </p:cNvPicPr>
          <p:nvPr/>
        </p:nvPicPr>
        <p:blipFill>
          <a:blip r:embed="rId5"/>
          <a:stretch>
            <a:fillRect/>
          </a:stretch>
        </p:blipFill>
        <p:spPr>
          <a:xfrm rot="5400000">
            <a:off x="8489091" y="3208385"/>
            <a:ext cx="594704" cy="441230"/>
          </a:xfrm>
          <a:prstGeom prst="rect">
            <a:avLst/>
          </a:prstGeom>
        </p:spPr>
      </p:pic>
      <p:pic>
        <p:nvPicPr>
          <p:cNvPr id="16" name="Picture 5" descr="Icon&#10;&#10;Description automatically generated">
            <a:extLst>
              <a:ext uri="{FF2B5EF4-FFF2-40B4-BE49-F238E27FC236}">
                <a16:creationId xmlns:a16="http://schemas.microsoft.com/office/drawing/2014/main" id="{64683F7C-B5CB-BFC4-1034-62C8F2B330F8}"/>
              </a:ext>
            </a:extLst>
          </p:cNvPr>
          <p:cNvPicPr>
            <a:picLocks noChangeAspect="1"/>
          </p:cNvPicPr>
          <p:nvPr/>
        </p:nvPicPr>
        <p:blipFill>
          <a:blip r:embed="rId6"/>
          <a:stretch>
            <a:fillRect/>
          </a:stretch>
        </p:blipFill>
        <p:spPr>
          <a:xfrm>
            <a:off x="10758172" y="1967747"/>
            <a:ext cx="645552" cy="625991"/>
          </a:xfrm>
          <a:prstGeom prst="rect">
            <a:avLst/>
          </a:prstGeom>
        </p:spPr>
      </p:pic>
    </p:spTree>
    <p:extLst>
      <p:ext uri="{BB962C8B-B14F-4D97-AF65-F5344CB8AC3E}">
        <p14:creationId xmlns:p14="http://schemas.microsoft.com/office/powerpoint/2010/main" val="26397559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pslz="http://schemas.microsoft.com/office/powerpoint/2016/slidezoom" Requires="pslz">
          <p:graphicFrame>
            <p:nvGraphicFramePr>
              <p:cNvPr id="5" name="Slide Zoom 4">
                <a:extLst>
                  <a:ext uri="{FF2B5EF4-FFF2-40B4-BE49-F238E27FC236}">
                    <a16:creationId xmlns:a16="http://schemas.microsoft.com/office/drawing/2014/main" id="{B0C80EAC-83A4-20CE-F1FF-437DEB29EED3}"/>
                  </a:ext>
                </a:extLst>
              </p:cNvPr>
              <p:cNvGraphicFramePr>
                <a:graphicFrameLocks noChangeAspect="1"/>
              </p:cNvGraphicFramePr>
              <p:nvPr>
                <p:extLst>
                  <p:ext uri="{D42A27DB-BD31-4B8C-83A1-F6EECF244321}">
                    <p14:modId xmlns:p14="http://schemas.microsoft.com/office/powerpoint/2010/main" val="208795081"/>
                  </p:ext>
                </p:extLst>
              </p:nvPr>
            </p:nvGraphicFramePr>
            <p:xfrm>
              <a:off x="426720" y="341168"/>
              <a:ext cx="3048000" cy="1714500"/>
            </p:xfrm>
            <a:graphic>
              <a:graphicData uri="http://schemas.microsoft.com/office/powerpoint/2016/slidezoom">
                <pslz:sldZm>
                  <pslz:sldZmObj sldId="2147480854" cId="1677633589">
                    <pslz:zmPr id="{D1AD625D-0203-4FDE-B230-1227F89597A1}" transitionDur="1000">
                      <p166:blipFill xmlns:p166="http://schemas.microsoft.com/office/powerpoint/2016/6/main">
                        <a:blip r:embed="rId2"/>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5" name="Slide Zoom 4">
                <a:hlinkClick r:id="rId3" action="ppaction://hlinksldjump"/>
                <a:extLst>
                  <a:ext uri="{FF2B5EF4-FFF2-40B4-BE49-F238E27FC236}">
                    <a16:creationId xmlns:a16="http://schemas.microsoft.com/office/drawing/2014/main" id="{B0C80EAC-83A4-20CE-F1FF-437DEB29EED3}"/>
                  </a:ext>
                </a:extLst>
              </p:cNvPr>
              <p:cNvPicPr>
                <a:picLocks noGrp="1" noRot="1" noChangeAspect="1" noMove="1" noResize="1" noEditPoints="1" noAdjustHandles="1" noChangeArrowheads="1" noChangeShapeType="1"/>
              </p:cNvPicPr>
              <p:nvPr/>
            </p:nvPicPr>
            <p:blipFill>
              <a:blip r:embed="rId2"/>
              <a:stretch>
                <a:fillRect/>
              </a:stretch>
            </p:blipFill>
            <p:spPr>
              <a:xfrm>
                <a:off x="426720" y="341168"/>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7" name="Slide Zoom 6">
                <a:extLst>
                  <a:ext uri="{FF2B5EF4-FFF2-40B4-BE49-F238E27FC236}">
                    <a16:creationId xmlns:a16="http://schemas.microsoft.com/office/drawing/2014/main" id="{1558F2F0-49EE-2882-282E-200E35294458}"/>
                  </a:ext>
                </a:extLst>
              </p:cNvPr>
              <p:cNvGraphicFramePr>
                <a:graphicFrameLocks noChangeAspect="1"/>
              </p:cNvGraphicFramePr>
              <p:nvPr>
                <p:extLst>
                  <p:ext uri="{D42A27DB-BD31-4B8C-83A1-F6EECF244321}">
                    <p14:modId xmlns:p14="http://schemas.microsoft.com/office/powerpoint/2010/main" val="4099305547"/>
                  </p:ext>
                </p:extLst>
              </p:nvPr>
            </p:nvGraphicFramePr>
            <p:xfrm>
              <a:off x="8384771" y="341168"/>
              <a:ext cx="3048000" cy="1714500"/>
            </p:xfrm>
            <a:graphic>
              <a:graphicData uri="http://schemas.microsoft.com/office/powerpoint/2016/slidezoom">
                <pslz:sldZm>
                  <pslz:sldZmObj sldId="2147480855" cId="3227894728">
                    <pslz:zmPr id="{C7769A87-7177-4F2D-B42F-E204885092E6}" transitionDur="1000">
                      <p166:blipFill xmlns:p166="http://schemas.microsoft.com/office/powerpoint/2016/6/main">
                        <a:blip r:embed="rId4"/>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7" name="Slide Zoom 6">
                <a:hlinkClick r:id="rId5" action="ppaction://hlinksldjump"/>
                <a:extLst>
                  <a:ext uri="{FF2B5EF4-FFF2-40B4-BE49-F238E27FC236}">
                    <a16:creationId xmlns:a16="http://schemas.microsoft.com/office/drawing/2014/main" id="{1558F2F0-49EE-2882-282E-200E35294458}"/>
                  </a:ext>
                </a:extLst>
              </p:cNvPr>
              <p:cNvPicPr>
                <a:picLocks noGrp="1" noRot="1" noChangeAspect="1" noMove="1" noResize="1" noEditPoints="1" noAdjustHandles="1" noChangeArrowheads="1" noChangeShapeType="1"/>
              </p:cNvPicPr>
              <p:nvPr/>
            </p:nvPicPr>
            <p:blipFill>
              <a:blip r:embed="rId4"/>
              <a:stretch>
                <a:fillRect/>
              </a:stretch>
            </p:blipFill>
            <p:spPr>
              <a:xfrm>
                <a:off x="8384771" y="341168"/>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B4D6FD06-D8AB-8267-D3A9-BB19C38DC4E1}"/>
                  </a:ext>
                </a:extLst>
              </p:cNvPr>
              <p:cNvGraphicFramePr>
                <a:graphicFrameLocks noChangeAspect="1"/>
              </p:cNvGraphicFramePr>
              <p:nvPr>
                <p:extLst>
                  <p:ext uri="{D42A27DB-BD31-4B8C-83A1-F6EECF244321}">
                    <p14:modId xmlns:p14="http://schemas.microsoft.com/office/powerpoint/2010/main" val="4129770061"/>
                  </p:ext>
                </p:extLst>
              </p:nvPr>
            </p:nvGraphicFramePr>
            <p:xfrm>
              <a:off x="4250574" y="4286250"/>
              <a:ext cx="3048000" cy="1714500"/>
            </p:xfrm>
            <a:graphic>
              <a:graphicData uri="http://schemas.microsoft.com/office/powerpoint/2016/slidezoom">
                <pslz:sldZm>
                  <pslz:sldZmObj sldId="2147480856" cId="81816131">
                    <pslz:zmPr id="{05F4C899-247E-4696-A404-2D6B29A14FE5}" transitionDur="1000">
                      <p166:blipFill xmlns:p166="http://schemas.microsoft.com/office/powerpoint/2016/6/main">
                        <a:blip r:embed="rId6"/>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9" name="Slide Zoom 8">
                <a:hlinkClick r:id="rId7" action="ppaction://hlinksldjump"/>
                <a:extLst>
                  <a:ext uri="{FF2B5EF4-FFF2-40B4-BE49-F238E27FC236}">
                    <a16:creationId xmlns:a16="http://schemas.microsoft.com/office/drawing/2014/main" id="{B4D6FD06-D8AB-8267-D3A9-BB19C38DC4E1}"/>
                  </a:ext>
                </a:extLst>
              </p:cNvPr>
              <p:cNvPicPr>
                <a:picLocks noGrp="1" noRot="1" noChangeAspect="1" noMove="1" noResize="1" noEditPoints="1" noAdjustHandles="1" noChangeArrowheads="1" noChangeShapeType="1"/>
              </p:cNvPicPr>
              <p:nvPr/>
            </p:nvPicPr>
            <p:blipFill>
              <a:blip r:embed="rId6"/>
              <a:stretch>
                <a:fillRect/>
              </a:stretch>
            </p:blipFill>
            <p:spPr>
              <a:xfrm>
                <a:off x="4250574" y="4286250"/>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E3F1E427-064D-3791-F60C-35BD1FFF2C39}"/>
                  </a:ext>
                </a:extLst>
              </p:cNvPr>
              <p:cNvGraphicFramePr>
                <a:graphicFrameLocks noChangeAspect="1"/>
              </p:cNvGraphicFramePr>
              <p:nvPr>
                <p:extLst>
                  <p:ext uri="{D42A27DB-BD31-4B8C-83A1-F6EECF244321}">
                    <p14:modId xmlns:p14="http://schemas.microsoft.com/office/powerpoint/2010/main" val="696741546"/>
                  </p:ext>
                </p:extLst>
              </p:nvPr>
            </p:nvGraphicFramePr>
            <p:xfrm>
              <a:off x="426720" y="4286250"/>
              <a:ext cx="3048000" cy="1714500"/>
            </p:xfrm>
            <a:graphic>
              <a:graphicData uri="http://schemas.microsoft.com/office/powerpoint/2016/slidezoom">
                <pslz:sldZm>
                  <pslz:sldZmObj sldId="2147480851" cId="1263270679">
                    <pslz:zmPr id="{69BB7F11-3280-4D45-8170-A118BBA40A67}" transitionDur="1000">
                      <p166:blipFill xmlns:p166="http://schemas.microsoft.com/office/powerpoint/2016/6/main">
                        <a:blip r:embed="rId8"/>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1" name="Slide Zoom 10">
                <a:hlinkClick r:id="rId9" action="ppaction://hlinksldjump"/>
                <a:extLst>
                  <a:ext uri="{FF2B5EF4-FFF2-40B4-BE49-F238E27FC236}">
                    <a16:creationId xmlns:a16="http://schemas.microsoft.com/office/drawing/2014/main" id="{E3F1E427-064D-3791-F60C-35BD1FFF2C39}"/>
                  </a:ext>
                </a:extLst>
              </p:cNvPr>
              <p:cNvPicPr>
                <a:picLocks noGrp="1" noRot="1" noChangeAspect="1" noMove="1" noResize="1" noEditPoints="1" noAdjustHandles="1" noChangeArrowheads="1" noChangeShapeType="1"/>
              </p:cNvPicPr>
              <p:nvPr/>
            </p:nvPicPr>
            <p:blipFill>
              <a:blip r:embed="rId8"/>
              <a:stretch>
                <a:fillRect/>
              </a:stretch>
            </p:blipFill>
            <p:spPr>
              <a:xfrm>
                <a:off x="426720" y="4286250"/>
                <a:ext cx="3048000" cy="1714500"/>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3" name="Slide Zoom 12">
                <a:extLst>
                  <a:ext uri="{FF2B5EF4-FFF2-40B4-BE49-F238E27FC236}">
                    <a16:creationId xmlns:a16="http://schemas.microsoft.com/office/drawing/2014/main" id="{EE3D4A01-79E7-D312-BCEA-9E1D91D35272}"/>
                  </a:ext>
                </a:extLst>
              </p:cNvPr>
              <p:cNvGraphicFramePr>
                <a:graphicFrameLocks noChangeAspect="1"/>
              </p:cNvGraphicFramePr>
              <p:nvPr>
                <p:extLst>
                  <p:ext uri="{D42A27DB-BD31-4B8C-83A1-F6EECF244321}">
                    <p14:modId xmlns:p14="http://schemas.microsoft.com/office/powerpoint/2010/main" val="3566906894"/>
                  </p:ext>
                </p:extLst>
              </p:nvPr>
            </p:nvGraphicFramePr>
            <p:xfrm>
              <a:off x="8384771" y="4286250"/>
              <a:ext cx="3048000" cy="1714500"/>
            </p:xfrm>
            <a:graphic>
              <a:graphicData uri="http://schemas.microsoft.com/office/powerpoint/2016/slidezoom">
                <pslz:sldZm>
                  <pslz:sldZmObj sldId="2147480853" cId="3369039265">
                    <pslz:zmPr id="{4E11FA61-A63B-4C2A-AC05-010640B4EDBB}" transitionDur="1000">
                      <p166:blipFill xmlns:p166="http://schemas.microsoft.com/office/powerpoint/2016/6/main">
                        <a:blip r:embed="rId10"/>
                        <a:stretch>
                          <a:fillRect/>
                        </a:stretch>
                      </p166:blipFill>
                      <p166:spPr xmlns:p166="http://schemas.microsoft.com/office/powerpoint/2016/6/main">
                        <a:xfrm>
                          <a:off x="0" y="0"/>
                          <a:ext cx="3048000" cy="1714500"/>
                        </a:xfrm>
                        <a:prstGeom prst="rect">
                          <a:avLst/>
                        </a:prstGeom>
                        <a:ln w="3175">
                          <a:solidFill>
                            <a:prstClr val="ltGray"/>
                          </a:solidFill>
                        </a:ln>
                      </p166:spPr>
                    </pslz:zmPr>
                  </pslz:sldZmObj>
                </pslz:sldZm>
              </a:graphicData>
            </a:graphic>
          </p:graphicFrame>
        </mc:Choice>
        <mc:Fallback>
          <p:pic>
            <p:nvPicPr>
              <p:cNvPr id="13" name="Slide Zoom 12">
                <a:hlinkClick r:id="rId11" action="ppaction://hlinksldjump"/>
                <a:extLst>
                  <a:ext uri="{FF2B5EF4-FFF2-40B4-BE49-F238E27FC236}">
                    <a16:creationId xmlns:a16="http://schemas.microsoft.com/office/drawing/2014/main" id="{EE3D4A01-79E7-D312-BCEA-9E1D91D35272}"/>
                  </a:ext>
                </a:extLst>
              </p:cNvPr>
              <p:cNvPicPr>
                <a:picLocks noGrp="1" noRot="1" noChangeAspect="1" noMove="1" noResize="1" noEditPoints="1" noAdjustHandles="1" noChangeArrowheads="1" noChangeShapeType="1"/>
              </p:cNvPicPr>
              <p:nvPr/>
            </p:nvPicPr>
            <p:blipFill>
              <a:blip r:embed="rId10"/>
              <a:stretch>
                <a:fillRect/>
              </a:stretch>
            </p:blipFill>
            <p:spPr>
              <a:xfrm>
                <a:off x="8384771" y="4286250"/>
                <a:ext cx="3048000" cy="1714500"/>
              </a:xfrm>
              <a:prstGeom prst="rect">
                <a:avLst/>
              </a:prstGeom>
              <a:ln w="3175">
                <a:solidFill>
                  <a:prstClr val="ltGray"/>
                </a:solidFill>
              </a:ln>
            </p:spPr>
          </p:pic>
        </mc:Fallback>
      </mc:AlternateContent>
    </p:spTree>
    <p:extLst>
      <p:ext uri="{BB962C8B-B14F-4D97-AF65-F5344CB8AC3E}">
        <p14:creationId xmlns:p14="http://schemas.microsoft.com/office/powerpoint/2010/main" val="2021634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9483A-372E-8DFD-52B5-9B2C00E2D065}"/>
              </a:ext>
            </a:extLst>
          </p:cNvPr>
          <p:cNvSpPr>
            <a:spLocks noGrp="1"/>
          </p:cNvSpPr>
          <p:nvPr>
            <p:ph type="title"/>
          </p:nvPr>
        </p:nvSpPr>
        <p:spPr/>
        <p:txBody>
          <a:bodyPr/>
          <a:lstStyle/>
          <a:p>
            <a:r>
              <a:rPr lang="en-IN" dirty="0"/>
              <a:t>AI driven test automation</a:t>
            </a:r>
          </a:p>
        </p:txBody>
      </p:sp>
      <p:sp>
        <p:nvSpPr>
          <p:cNvPr id="3" name="Rectangle 2">
            <a:extLst>
              <a:ext uri="{FF2B5EF4-FFF2-40B4-BE49-F238E27FC236}">
                <a16:creationId xmlns:a16="http://schemas.microsoft.com/office/drawing/2014/main" id="{18B94D99-7E95-668B-39B1-54E73345C1BE}"/>
              </a:ext>
            </a:extLst>
          </p:cNvPr>
          <p:cNvSpPr/>
          <p:nvPr/>
        </p:nvSpPr>
        <p:spPr>
          <a:xfrm>
            <a:off x="365760" y="1387366"/>
            <a:ext cx="2787343" cy="1471448"/>
          </a:xfrm>
          <a:prstGeom prst="rect">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lIns="180000" bIns="180000" rtlCol="0" anchor="b"/>
          <a:lstStyle/>
          <a:p>
            <a:pPr>
              <a:lnSpc>
                <a:spcPct val="100000"/>
              </a:lnSpc>
            </a:pPr>
            <a:r>
              <a:rPr lang="en-US" sz="1800" b="1" dirty="0"/>
              <a:t>Autonomous AI</a:t>
            </a:r>
          </a:p>
        </p:txBody>
      </p:sp>
      <p:sp>
        <p:nvSpPr>
          <p:cNvPr id="4" name="Rectangle 3">
            <a:extLst>
              <a:ext uri="{FF2B5EF4-FFF2-40B4-BE49-F238E27FC236}">
                <a16:creationId xmlns:a16="http://schemas.microsoft.com/office/drawing/2014/main" id="{D533D8A0-956E-84E5-BF57-E8BF74EA4B1D}"/>
              </a:ext>
            </a:extLst>
          </p:cNvPr>
          <p:cNvSpPr/>
          <p:nvPr/>
        </p:nvSpPr>
        <p:spPr>
          <a:xfrm>
            <a:off x="365760" y="2999609"/>
            <a:ext cx="2787343" cy="1471448"/>
          </a:xfrm>
          <a:prstGeom prst="rect">
            <a:avLst/>
          </a:prstGeom>
          <a:solidFill>
            <a:schemeClr val="accent1"/>
          </a:solidFill>
          <a:ln>
            <a:noFill/>
          </a:ln>
        </p:spPr>
        <p:style>
          <a:lnRef idx="0">
            <a:schemeClr val="accent1"/>
          </a:lnRef>
          <a:fillRef idx="1">
            <a:schemeClr val="accent1"/>
          </a:fillRef>
          <a:effectRef idx="0">
            <a:srgbClr val="000000"/>
          </a:effectRef>
          <a:fontRef idx="minor">
            <a:schemeClr val="bg1"/>
          </a:fontRef>
        </p:style>
        <p:txBody>
          <a:bodyPr lIns="180000" bIns="180000" rtlCol="0" anchor="b"/>
          <a:lstStyle/>
          <a:p>
            <a:pPr>
              <a:lnSpc>
                <a:spcPct val="100000"/>
              </a:lnSpc>
            </a:pPr>
            <a:r>
              <a:rPr lang="en-US" sz="1800" b="1" dirty="0"/>
              <a:t>Generative AI</a:t>
            </a:r>
          </a:p>
        </p:txBody>
      </p:sp>
      <p:sp>
        <p:nvSpPr>
          <p:cNvPr id="5" name="Rectangle 4">
            <a:extLst>
              <a:ext uri="{FF2B5EF4-FFF2-40B4-BE49-F238E27FC236}">
                <a16:creationId xmlns:a16="http://schemas.microsoft.com/office/drawing/2014/main" id="{40386344-34C9-0A42-0E19-89353A4F41A2}"/>
              </a:ext>
            </a:extLst>
          </p:cNvPr>
          <p:cNvSpPr/>
          <p:nvPr/>
        </p:nvSpPr>
        <p:spPr>
          <a:xfrm>
            <a:off x="365760" y="4611852"/>
            <a:ext cx="2787343" cy="1471448"/>
          </a:xfrm>
          <a:prstGeom prst="rect">
            <a:avLst/>
          </a:prstGeom>
          <a:solidFill>
            <a:schemeClr val="accent2"/>
          </a:solidFill>
          <a:ln>
            <a:noFill/>
          </a:ln>
        </p:spPr>
        <p:style>
          <a:lnRef idx="0">
            <a:schemeClr val="accent1"/>
          </a:lnRef>
          <a:fillRef idx="1">
            <a:schemeClr val="accent1"/>
          </a:fillRef>
          <a:effectRef idx="0">
            <a:srgbClr val="000000"/>
          </a:effectRef>
          <a:fontRef idx="minor">
            <a:schemeClr val="bg1"/>
          </a:fontRef>
        </p:style>
        <p:txBody>
          <a:bodyPr lIns="180000" bIns="180000" rtlCol="0" anchor="b"/>
          <a:lstStyle/>
          <a:p>
            <a:pPr>
              <a:lnSpc>
                <a:spcPct val="100000"/>
              </a:lnSpc>
            </a:pPr>
            <a:r>
              <a:rPr lang="en-US" sz="1800" b="1" dirty="0"/>
              <a:t>AI/ Machine learning</a:t>
            </a:r>
          </a:p>
        </p:txBody>
      </p:sp>
      <p:sp>
        <p:nvSpPr>
          <p:cNvPr id="6" name="Rectangle 5">
            <a:extLst>
              <a:ext uri="{FF2B5EF4-FFF2-40B4-BE49-F238E27FC236}">
                <a16:creationId xmlns:a16="http://schemas.microsoft.com/office/drawing/2014/main" id="{6FDC2D25-AA92-5962-B4E2-08B6D17362A5}"/>
              </a:ext>
            </a:extLst>
          </p:cNvPr>
          <p:cNvSpPr/>
          <p:nvPr/>
        </p:nvSpPr>
        <p:spPr>
          <a:xfrm>
            <a:off x="578069" y="1618593"/>
            <a:ext cx="684000" cy="6840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
        <p:nvSpPr>
          <p:cNvPr id="7" name="Rectangle 6">
            <a:extLst>
              <a:ext uri="{FF2B5EF4-FFF2-40B4-BE49-F238E27FC236}">
                <a16:creationId xmlns:a16="http://schemas.microsoft.com/office/drawing/2014/main" id="{E73DF2F9-61D4-7B90-2652-B9943A01ED3F}"/>
              </a:ext>
            </a:extLst>
          </p:cNvPr>
          <p:cNvSpPr/>
          <p:nvPr/>
        </p:nvSpPr>
        <p:spPr>
          <a:xfrm>
            <a:off x="578069" y="3231986"/>
            <a:ext cx="684000" cy="6840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
        <p:nvSpPr>
          <p:cNvPr id="8" name="Rectangle 7">
            <a:extLst>
              <a:ext uri="{FF2B5EF4-FFF2-40B4-BE49-F238E27FC236}">
                <a16:creationId xmlns:a16="http://schemas.microsoft.com/office/drawing/2014/main" id="{5BBC2492-2CE7-7D4E-5ADE-139063A0E0E5}"/>
              </a:ext>
            </a:extLst>
          </p:cNvPr>
          <p:cNvSpPr/>
          <p:nvPr/>
        </p:nvSpPr>
        <p:spPr>
          <a:xfrm>
            <a:off x="578069" y="4819048"/>
            <a:ext cx="684000" cy="684000"/>
          </a:xfrm>
          <a:prstGeom prst="rect">
            <a:avLst/>
          </a:prstGeom>
          <a:solidFill>
            <a:srgbClr val="ECECE1"/>
          </a:solidFill>
          <a:ln>
            <a:no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IN" sz="1800"/>
          </a:p>
        </p:txBody>
      </p:sp>
      <p:sp>
        <p:nvSpPr>
          <p:cNvPr id="9" name="Rectangle 8">
            <a:extLst>
              <a:ext uri="{FF2B5EF4-FFF2-40B4-BE49-F238E27FC236}">
                <a16:creationId xmlns:a16="http://schemas.microsoft.com/office/drawing/2014/main" id="{10308179-309A-835A-1C7F-DA118FCB136A}"/>
              </a:ext>
            </a:extLst>
          </p:cNvPr>
          <p:cNvSpPr/>
          <p:nvPr/>
        </p:nvSpPr>
        <p:spPr>
          <a:xfrm>
            <a:off x="3308657" y="1387366"/>
            <a:ext cx="8514535" cy="1471448"/>
          </a:xfrm>
          <a:prstGeom prst="rect">
            <a:avLst/>
          </a:prstGeom>
          <a:solidFill>
            <a:srgbClr val="F2F7F8"/>
          </a:solidFill>
          <a:ln>
            <a:noFill/>
          </a:ln>
        </p:spPr>
        <p:style>
          <a:lnRef idx="0">
            <a:schemeClr val="accent1"/>
          </a:lnRef>
          <a:fillRef idx="1">
            <a:schemeClr val="accent1"/>
          </a:fillRef>
          <a:effectRef idx="0">
            <a:srgbClr val="000000"/>
          </a:effectRef>
          <a:fontRef idx="minor">
            <a:schemeClr val="bg1"/>
          </a:fontRef>
        </p:style>
        <p:txBody>
          <a:bodyPr lIns="180000" tIns="108000" bIns="180000" rtlCol="0" anchor="t"/>
          <a:lstStyle/>
          <a:p>
            <a:pPr marL="285750" lvl="0" indent="-285750">
              <a:lnSpc>
                <a:spcPct val="110000"/>
              </a:lnSpc>
              <a:spcAft>
                <a:spcPts val="600"/>
              </a:spcAft>
              <a:buFont typeface="Arial" panose="020B0604020202020204" pitchFamily="34" charset="0"/>
              <a:buChar char="•"/>
            </a:pPr>
            <a:endParaRPr lang="en-GB" sz="1400" b="1" dirty="0">
              <a:solidFill>
                <a:schemeClr val="tx1"/>
              </a:solidFill>
            </a:endParaRPr>
          </a:p>
          <a:p>
            <a:pPr marL="285750" lvl="0" indent="-285750">
              <a:lnSpc>
                <a:spcPct val="110000"/>
              </a:lnSpc>
              <a:spcAft>
                <a:spcPts val="600"/>
              </a:spcAft>
              <a:buFont typeface="Arial" panose="020B0604020202020204" pitchFamily="34" charset="0"/>
              <a:buChar char="•"/>
            </a:pPr>
            <a:r>
              <a:rPr lang="en-GB" sz="1400" b="1" dirty="0">
                <a:solidFill>
                  <a:schemeClr val="tx1"/>
                </a:solidFill>
              </a:rPr>
              <a:t>Autonomous test design: </a:t>
            </a:r>
            <a:r>
              <a:rPr lang="en-GB" sz="1400" dirty="0">
                <a:solidFill>
                  <a:schemeClr val="tx1"/>
                </a:solidFill>
              </a:rPr>
              <a:t>Translate business intent into test cases; gap analysis, prior tests</a:t>
            </a:r>
          </a:p>
          <a:p>
            <a:pPr marL="285750" lvl="0" indent="-285750">
              <a:lnSpc>
                <a:spcPct val="110000"/>
              </a:lnSpc>
              <a:spcAft>
                <a:spcPts val="600"/>
              </a:spcAft>
              <a:buFont typeface="Arial" panose="020B0604020202020204" pitchFamily="34" charset="0"/>
              <a:buChar char="•"/>
            </a:pPr>
            <a:r>
              <a:rPr lang="en-GB" sz="1400" b="1" dirty="0">
                <a:solidFill>
                  <a:schemeClr val="tx1"/>
                </a:solidFill>
              </a:rPr>
              <a:t>Autonomous testing: </a:t>
            </a:r>
            <a:r>
              <a:rPr lang="en-GB" sz="1400" dirty="0">
                <a:solidFill>
                  <a:schemeClr val="tx1"/>
                </a:solidFill>
              </a:rPr>
              <a:t>Automated regression and progressive testing from a given intent</a:t>
            </a:r>
          </a:p>
        </p:txBody>
      </p:sp>
      <p:sp>
        <p:nvSpPr>
          <p:cNvPr id="10" name="Rectangle 9">
            <a:extLst>
              <a:ext uri="{FF2B5EF4-FFF2-40B4-BE49-F238E27FC236}">
                <a16:creationId xmlns:a16="http://schemas.microsoft.com/office/drawing/2014/main" id="{053D0C04-04AA-5BCE-428F-4FF084D45279}"/>
              </a:ext>
            </a:extLst>
          </p:cNvPr>
          <p:cNvSpPr/>
          <p:nvPr/>
        </p:nvSpPr>
        <p:spPr>
          <a:xfrm>
            <a:off x="3308657" y="2999609"/>
            <a:ext cx="8514535" cy="1471448"/>
          </a:xfrm>
          <a:prstGeom prst="rect">
            <a:avLst/>
          </a:prstGeom>
          <a:solidFill>
            <a:srgbClr val="F2F7F8"/>
          </a:solidFill>
          <a:ln>
            <a:noFill/>
          </a:ln>
        </p:spPr>
        <p:style>
          <a:lnRef idx="0">
            <a:schemeClr val="accent1"/>
          </a:lnRef>
          <a:fillRef idx="1">
            <a:schemeClr val="accent1"/>
          </a:fillRef>
          <a:effectRef idx="0">
            <a:srgbClr val="000000"/>
          </a:effectRef>
          <a:fontRef idx="minor">
            <a:schemeClr val="bg1"/>
          </a:fontRef>
        </p:style>
        <p:txBody>
          <a:bodyPr lIns="180000" tIns="108000" bIns="180000" rtlCol="0" anchor="t"/>
          <a:lstStyle/>
          <a:p>
            <a:pPr marL="285750" lvl="0" indent="-285750">
              <a:lnSpc>
                <a:spcPct val="110000"/>
              </a:lnSpc>
              <a:spcAft>
                <a:spcPts val="600"/>
              </a:spcAft>
              <a:buFont typeface="Arial" panose="020B0604020202020204" pitchFamily="34" charset="0"/>
              <a:buChar char="•"/>
            </a:pPr>
            <a:r>
              <a:rPr lang="en-US" sz="1400" b="1" dirty="0">
                <a:solidFill>
                  <a:schemeClr val="tx1"/>
                </a:solidFill>
              </a:rPr>
              <a:t>Test creation: </a:t>
            </a:r>
            <a:r>
              <a:rPr lang="en-US" sz="1400" dirty="0">
                <a:solidFill>
                  <a:schemeClr val="tx1"/>
                </a:solidFill>
              </a:rPr>
              <a:t>Automated test case creation from requirements</a:t>
            </a:r>
          </a:p>
          <a:p>
            <a:pPr marL="285750" lvl="0" indent="-285750">
              <a:lnSpc>
                <a:spcPct val="110000"/>
              </a:lnSpc>
              <a:spcAft>
                <a:spcPts val="600"/>
              </a:spcAft>
              <a:buFont typeface="Arial" panose="020B0604020202020204" pitchFamily="34" charset="0"/>
              <a:buChar char="•"/>
            </a:pPr>
            <a:r>
              <a:rPr lang="en-GB" sz="1400" b="1" dirty="0">
                <a:solidFill>
                  <a:schemeClr val="tx1"/>
                </a:solidFill>
              </a:rPr>
              <a:t>Intelligent assistance: </a:t>
            </a:r>
            <a:r>
              <a:rPr lang="en-GB" sz="1400" dirty="0">
                <a:solidFill>
                  <a:schemeClr val="tx1"/>
                </a:solidFill>
              </a:rPr>
              <a:t>Help users in performing tasks</a:t>
            </a:r>
          </a:p>
          <a:p>
            <a:pPr marL="285750" lvl="0" indent="-285750">
              <a:lnSpc>
                <a:spcPct val="110000"/>
              </a:lnSpc>
              <a:spcAft>
                <a:spcPts val="600"/>
              </a:spcAft>
              <a:buFont typeface="Arial" panose="020B0604020202020204" pitchFamily="34" charset="0"/>
              <a:buChar char="•"/>
            </a:pPr>
            <a:r>
              <a:rPr lang="en-GB" sz="1400" b="1" dirty="0">
                <a:solidFill>
                  <a:schemeClr val="tx1"/>
                </a:solidFill>
              </a:rPr>
              <a:t>Application exploration: </a:t>
            </a:r>
            <a:r>
              <a:rPr lang="en-GB" sz="1400" dirty="0">
                <a:solidFill>
                  <a:schemeClr val="tx1"/>
                </a:solidFill>
              </a:rPr>
              <a:t>Learn an application, process map and generate test scenarios</a:t>
            </a:r>
          </a:p>
        </p:txBody>
      </p:sp>
      <p:sp>
        <p:nvSpPr>
          <p:cNvPr id="11" name="Rectangle 10">
            <a:extLst>
              <a:ext uri="{FF2B5EF4-FFF2-40B4-BE49-F238E27FC236}">
                <a16:creationId xmlns:a16="http://schemas.microsoft.com/office/drawing/2014/main" id="{206C5068-9B05-9576-67B9-D25564F64048}"/>
              </a:ext>
            </a:extLst>
          </p:cNvPr>
          <p:cNvSpPr/>
          <p:nvPr/>
        </p:nvSpPr>
        <p:spPr>
          <a:xfrm>
            <a:off x="3308657" y="4611852"/>
            <a:ext cx="8514535" cy="1471448"/>
          </a:xfrm>
          <a:prstGeom prst="rect">
            <a:avLst/>
          </a:prstGeom>
          <a:solidFill>
            <a:srgbClr val="F2F7F8"/>
          </a:solidFill>
          <a:ln>
            <a:noFill/>
          </a:ln>
        </p:spPr>
        <p:style>
          <a:lnRef idx="0">
            <a:schemeClr val="accent1"/>
          </a:lnRef>
          <a:fillRef idx="1">
            <a:schemeClr val="accent1"/>
          </a:fillRef>
          <a:effectRef idx="0">
            <a:srgbClr val="000000"/>
          </a:effectRef>
          <a:fontRef idx="minor">
            <a:schemeClr val="bg1"/>
          </a:fontRef>
        </p:style>
        <p:txBody>
          <a:bodyPr lIns="180000" tIns="108000" rIns="91440" bIns="180000" rtlCol="0" anchor="t"/>
          <a:lstStyle/>
          <a:p>
            <a:pPr marL="285750" lvl="0" indent="-285750">
              <a:lnSpc>
                <a:spcPct val="110000"/>
              </a:lnSpc>
              <a:spcAft>
                <a:spcPts val="600"/>
              </a:spcAft>
              <a:buFont typeface="Arial" panose="020B0604020202020204" pitchFamily="34" charset="0"/>
              <a:buChar char="•"/>
            </a:pPr>
            <a:r>
              <a:rPr lang="en-US" sz="1400" b="1" dirty="0">
                <a:solidFill>
                  <a:schemeClr val="tx1"/>
                </a:solidFill>
              </a:rPr>
              <a:t>Visual: </a:t>
            </a:r>
            <a:r>
              <a:rPr lang="en-US" sz="1400" dirty="0">
                <a:solidFill>
                  <a:schemeClr val="tx1"/>
                </a:solidFill>
              </a:rPr>
              <a:t>Auto detection of UX elements and controls</a:t>
            </a:r>
          </a:p>
          <a:p>
            <a:pPr marL="285750" lvl="0" indent="-285750">
              <a:lnSpc>
                <a:spcPct val="110000"/>
              </a:lnSpc>
              <a:spcAft>
                <a:spcPts val="600"/>
              </a:spcAft>
              <a:buFont typeface="Arial" panose="020B0604020202020204" pitchFamily="34" charset="0"/>
              <a:buChar char="•"/>
            </a:pPr>
            <a:r>
              <a:rPr lang="en-US" sz="1400" b="1">
                <a:solidFill>
                  <a:schemeClr val="tx1"/>
                </a:solidFill>
              </a:rPr>
              <a:t>Self-Healing</a:t>
            </a:r>
            <a:r>
              <a:rPr lang="en-US" sz="1400" b="1" dirty="0">
                <a:solidFill>
                  <a:schemeClr val="tx1"/>
                </a:solidFill>
              </a:rPr>
              <a:t>: </a:t>
            </a:r>
            <a:r>
              <a:rPr lang="en-US" sz="1400" dirty="0">
                <a:solidFill>
                  <a:schemeClr val="tx1"/>
                </a:solidFill>
              </a:rPr>
              <a:t>Auto recovery from application changes</a:t>
            </a:r>
          </a:p>
          <a:p>
            <a:pPr marL="285750" lvl="0" indent="-285750">
              <a:lnSpc>
                <a:spcPct val="110000"/>
              </a:lnSpc>
              <a:spcAft>
                <a:spcPts val="600"/>
              </a:spcAft>
              <a:buFont typeface="Arial" panose="020B0604020202020204" pitchFamily="34" charset="0"/>
              <a:buChar char="•"/>
            </a:pPr>
            <a:r>
              <a:rPr lang="en-US" sz="1400" b="1" dirty="0">
                <a:solidFill>
                  <a:schemeClr val="tx1"/>
                </a:solidFill>
              </a:rPr>
              <a:t>Risk: </a:t>
            </a:r>
            <a:r>
              <a:rPr lang="en-US" sz="1400" dirty="0">
                <a:solidFill>
                  <a:schemeClr val="tx1"/>
                </a:solidFill>
              </a:rPr>
              <a:t>Analysis of impact from code and data changes</a:t>
            </a:r>
          </a:p>
          <a:p>
            <a:pPr marL="285750" lvl="0" indent="-285750">
              <a:lnSpc>
                <a:spcPct val="110000"/>
              </a:lnSpc>
              <a:spcAft>
                <a:spcPts val="600"/>
              </a:spcAft>
              <a:buFont typeface="Arial" panose="020B0604020202020204" pitchFamily="34" charset="0"/>
              <a:buChar char="•"/>
            </a:pPr>
            <a:r>
              <a:rPr lang="en-US" sz="1400" b="1" dirty="0">
                <a:solidFill>
                  <a:schemeClr val="tx1"/>
                </a:solidFill>
              </a:rPr>
              <a:t>Detection: </a:t>
            </a:r>
            <a:r>
              <a:rPr lang="en-US" sz="1400" dirty="0">
                <a:solidFill>
                  <a:schemeClr val="tx1"/>
                </a:solidFill>
              </a:rPr>
              <a:t>UX, performance and network issues</a:t>
            </a:r>
            <a:endParaRPr lang="en-GB" sz="1400" dirty="0">
              <a:solidFill>
                <a:schemeClr val="tx1"/>
              </a:solidFill>
            </a:endParaRPr>
          </a:p>
        </p:txBody>
      </p:sp>
      <p:pic>
        <p:nvPicPr>
          <p:cNvPr id="12" name="Picture 14" descr="A close up of a sign&#10;&#10;Description automatically generated">
            <a:extLst>
              <a:ext uri="{FF2B5EF4-FFF2-40B4-BE49-F238E27FC236}">
                <a16:creationId xmlns:a16="http://schemas.microsoft.com/office/drawing/2014/main" id="{118C1B8C-F20D-AC3A-F3CA-B119DE547380}"/>
              </a:ext>
            </a:extLst>
          </p:cNvPr>
          <p:cNvPicPr>
            <a:picLocks noChangeAspect="1"/>
          </p:cNvPicPr>
          <p:nvPr/>
        </p:nvPicPr>
        <p:blipFill>
          <a:blip r:embed="rId2"/>
          <a:stretch>
            <a:fillRect/>
          </a:stretch>
        </p:blipFill>
        <p:spPr>
          <a:xfrm>
            <a:off x="713604" y="3350668"/>
            <a:ext cx="417495" cy="446635"/>
          </a:xfrm>
          <a:prstGeom prst="rect">
            <a:avLst/>
          </a:prstGeom>
        </p:spPr>
      </p:pic>
      <p:pic>
        <p:nvPicPr>
          <p:cNvPr id="13" name="Picture 5" descr="Icon&#10;&#10;Description automatically generated">
            <a:extLst>
              <a:ext uri="{FF2B5EF4-FFF2-40B4-BE49-F238E27FC236}">
                <a16:creationId xmlns:a16="http://schemas.microsoft.com/office/drawing/2014/main" id="{C4735D4F-ED45-8169-947A-9EB257779B50}"/>
              </a:ext>
            </a:extLst>
          </p:cNvPr>
          <p:cNvPicPr>
            <a:picLocks noChangeAspect="1"/>
          </p:cNvPicPr>
          <p:nvPr/>
        </p:nvPicPr>
        <p:blipFill>
          <a:blip r:embed="rId3"/>
          <a:stretch>
            <a:fillRect/>
          </a:stretch>
        </p:blipFill>
        <p:spPr>
          <a:xfrm>
            <a:off x="675435" y="4923827"/>
            <a:ext cx="489267" cy="474442"/>
          </a:xfrm>
          <a:prstGeom prst="rect">
            <a:avLst/>
          </a:prstGeom>
        </p:spPr>
      </p:pic>
      <p:pic>
        <p:nvPicPr>
          <p:cNvPr id="14" name="Picture 13" descr="Icon&#10;&#10;Description automatically generated">
            <a:extLst>
              <a:ext uri="{FF2B5EF4-FFF2-40B4-BE49-F238E27FC236}">
                <a16:creationId xmlns:a16="http://schemas.microsoft.com/office/drawing/2014/main" id="{8A74785E-84A7-DF12-4B83-0F9532CC988E}"/>
              </a:ext>
            </a:extLst>
          </p:cNvPr>
          <p:cNvPicPr>
            <a:picLocks noChangeAspect="1"/>
          </p:cNvPicPr>
          <p:nvPr/>
        </p:nvPicPr>
        <p:blipFill>
          <a:blip r:embed="rId4"/>
          <a:stretch>
            <a:fillRect/>
          </a:stretch>
        </p:blipFill>
        <p:spPr>
          <a:xfrm>
            <a:off x="723585" y="1739548"/>
            <a:ext cx="392969" cy="442090"/>
          </a:xfrm>
          <a:prstGeom prst="rect">
            <a:avLst/>
          </a:prstGeom>
        </p:spPr>
      </p:pic>
    </p:spTree>
    <p:extLst>
      <p:ext uri="{BB962C8B-B14F-4D97-AF65-F5344CB8AC3E}">
        <p14:creationId xmlns:p14="http://schemas.microsoft.com/office/powerpoint/2010/main" val="366813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95AF15-C67B-F8C7-6A30-69298DF6E4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1AAB27-BF6E-0EB4-4A4A-3E68AC496046}"/>
              </a:ext>
            </a:extLst>
          </p:cNvPr>
          <p:cNvSpPr>
            <a:spLocks noGrp="1"/>
          </p:cNvSpPr>
          <p:nvPr>
            <p:ph type="title"/>
          </p:nvPr>
        </p:nvSpPr>
        <p:spPr/>
        <p:txBody>
          <a:bodyPr/>
          <a:lstStyle/>
          <a:p>
            <a:r>
              <a:rPr lang="en-US" sz="2800"/>
              <a:t>UST QE Platform : Continuous testing platform to encapsulate the best practices for seamless adoption</a:t>
            </a:r>
          </a:p>
        </p:txBody>
      </p:sp>
      <p:sp>
        <p:nvSpPr>
          <p:cNvPr id="12" name="Rectangle 11">
            <a:extLst>
              <a:ext uri="{FF2B5EF4-FFF2-40B4-BE49-F238E27FC236}">
                <a16:creationId xmlns:a16="http://schemas.microsoft.com/office/drawing/2014/main" id="{97C067E2-0B81-B21B-39B4-F9A3A2B32CAD}"/>
              </a:ext>
            </a:extLst>
          </p:cNvPr>
          <p:cNvSpPr/>
          <p:nvPr/>
        </p:nvSpPr>
        <p:spPr>
          <a:xfrm>
            <a:off x="532482" y="1372074"/>
            <a:ext cx="11127036" cy="3817622"/>
          </a:xfrm>
          <a:prstGeom prst="rect">
            <a:avLst/>
          </a:prstGeom>
          <a:ln/>
        </p:spPr>
        <p:style>
          <a:lnRef idx="2">
            <a:schemeClr val="accent2"/>
          </a:lnRef>
          <a:fillRef idx="1">
            <a:schemeClr val="lt1"/>
          </a:fillRef>
          <a:effectRef idx="0">
            <a:schemeClr val="accent2"/>
          </a:effectRef>
          <a:fontRef idx="minor">
            <a:schemeClr val="dk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srgbClr val="231F20"/>
                </a:solidFill>
                <a:effectLst/>
                <a:uLnTx/>
                <a:uFillTx/>
                <a:latin typeface="Arial"/>
                <a:ea typeface="+mn-ea"/>
                <a:cs typeface="+mn-cs"/>
              </a:rPr>
              <a:t>UST QE Platform continuous Quality Engineering platform</a:t>
            </a:r>
            <a:endParaRPr kumimoji="0" lang="en-IN" sz="2000" b="1" i="0" u="none" strike="noStrike" kern="1200" cap="none" spc="0" normalizeH="0" baseline="0" noProof="0">
              <a:ln>
                <a:noFill/>
              </a:ln>
              <a:solidFill>
                <a:srgbClr val="231F20"/>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4EFD018-84CA-15E7-EF72-DE9187F76F15}"/>
              </a:ext>
            </a:extLst>
          </p:cNvPr>
          <p:cNvSpPr/>
          <p:nvPr/>
        </p:nvSpPr>
        <p:spPr>
          <a:xfrm>
            <a:off x="8120277" y="1902350"/>
            <a:ext cx="3416060" cy="2206901"/>
          </a:xfrm>
          <a:prstGeom prst="rect">
            <a:avLst/>
          </a:prstGeom>
          <a:ln w="127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2296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31F20"/>
                </a:solidFill>
                <a:effectLst/>
                <a:uLnTx/>
                <a:uFillTx/>
                <a:latin typeface="Arial"/>
                <a:ea typeface="+mn-ea"/>
                <a:cs typeface="+mn-cs"/>
              </a:rPr>
              <a:t>Gig-BOTs &amp; User Assistants</a:t>
            </a:r>
            <a:endParaRPr kumimoji="0" lang="en-IN" sz="1400" b="1" i="0" u="none" strike="noStrike" kern="1200" cap="none" spc="0" normalizeH="0" baseline="0" noProof="0">
              <a:ln>
                <a:noFill/>
              </a:ln>
              <a:solidFill>
                <a:srgbClr val="231F20"/>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09236D35-06ED-C5A8-5062-6B77D6D4CC2F}"/>
              </a:ext>
            </a:extLst>
          </p:cNvPr>
          <p:cNvSpPr/>
          <p:nvPr/>
        </p:nvSpPr>
        <p:spPr>
          <a:xfrm>
            <a:off x="4033073" y="1902349"/>
            <a:ext cx="3940780" cy="2203617"/>
          </a:xfrm>
          <a:prstGeom prst="rect">
            <a:avLst/>
          </a:prstGeom>
          <a:ln w="12700"/>
        </p:spPr>
        <p:style>
          <a:lnRef idx="2">
            <a:schemeClr val="accent1"/>
          </a:lnRef>
          <a:fillRef idx="1">
            <a:schemeClr val="lt1"/>
          </a:fillRef>
          <a:effectRef idx="0">
            <a:schemeClr val="accent1"/>
          </a:effectRef>
          <a:fontRef idx="minor">
            <a:schemeClr val="dk1"/>
          </a:fontRef>
        </p:style>
        <p:txBody>
          <a:bodyPr lIns="822960"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31F20"/>
                </a:solidFill>
                <a:effectLst/>
                <a:uLnTx/>
                <a:uFillTx/>
                <a:latin typeface="Arial"/>
                <a:ea typeface="+mn-ea"/>
                <a:cs typeface="+mn-cs"/>
              </a:rPr>
              <a:t>AI Powered Decision funnels</a:t>
            </a:r>
            <a:endParaRPr kumimoji="0" lang="en-IN" sz="1400" b="1" i="0" u="none" strike="noStrike" kern="1200" cap="none" spc="0" normalizeH="0" baseline="0" noProof="0">
              <a:ln>
                <a:noFill/>
              </a:ln>
              <a:solidFill>
                <a:srgbClr val="231F20"/>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FF6FA932-5B83-0BAE-A0A3-8F9F54C5F7E1}"/>
              </a:ext>
            </a:extLst>
          </p:cNvPr>
          <p:cNvSpPr/>
          <p:nvPr/>
        </p:nvSpPr>
        <p:spPr>
          <a:xfrm>
            <a:off x="616143" y="4241824"/>
            <a:ext cx="10920193" cy="822205"/>
          </a:xfrm>
          <a:prstGeom prst="rect">
            <a:avLst/>
          </a:prstGeom>
          <a:ln w="12700"/>
        </p:spPr>
        <p:style>
          <a:lnRef idx="2">
            <a:schemeClr val="accent1"/>
          </a:lnRef>
          <a:fillRef idx="1">
            <a:schemeClr val="lt1"/>
          </a:fillRef>
          <a:effectRef idx="0">
            <a:schemeClr val="accent1"/>
          </a:effectRef>
          <a:fontRef idx="minor">
            <a:schemeClr val="dk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31F20"/>
                </a:solidFill>
                <a:effectLst/>
                <a:uLnTx/>
                <a:uFillTx/>
                <a:latin typeface="Arial"/>
                <a:ea typeface="+mn-ea"/>
                <a:cs typeface="+mn-cs"/>
              </a:rPr>
              <a:t>Pre-built integrations</a:t>
            </a:r>
            <a:endParaRPr kumimoji="0" lang="en-IN" sz="1400" b="1" i="0" u="none" strike="noStrike" kern="1200" cap="none" spc="0" normalizeH="0" baseline="0" noProof="0">
              <a:ln>
                <a:noFill/>
              </a:ln>
              <a:solidFill>
                <a:srgbClr val="231F20"/>
              </a:solidFill>
              <a:effectLst/>
              <a:uLnTx/>
              <a:uFillTx/>
              <a:latin typeface="Arial"/>
              <a:ea typeface="+mn-ea"/>
              <a:cs typeface="+mn-cs"/>
            </a:endParaRPr>
          </a:p>
        </p:txBody>
      </p:sp>
      <p:pic>
        <p:nvPicPr>
          <p:cNvPr id="16" name="Picture 14" descr="A close up of a sign&#10;&#10;Description automatically generated">
            <a:extLst>
              <a:ext uri="{FF2B5EF4-FFF2-40B4-BE49-F238E27FC236}">
                <a16:creationId xmlns:a16="http://schemas.microsoft.com/office/drawing/2014/main" id="{506E9ED5-08EE-BE00-7E34-879FBE7937F9}"/>
              </a:ext>
            </a:extLst>
          </p:cNvPr>
          <p:cNvPicPr>
            <a:picLocks noChangeAspect="1"/>
          </p:cNvPicPr>
          <p:nvPr/>
        </p:nvPicPr>
        <p:blipFill>
          <a:blip r:embed="rId3"/>
          <a:stretch>
            <a:fillRect/>
          </a:stretch>
        </p:blipFill>
        <p:spPr>
          <a:xfrm>
            <a:off x="4838914" y="1982950"/>
            <a:ext cx="256422" cy="274320"/>
          </a:xfrm>
          <a:prstGeom prst="rect">
            <a:avLst/>
          </a:prstGeom>
        </p:spPr>
      </p:pic>
      <p:pic>
        <p:nvPicPr>
          <p:cNvPr id="17" name="Picture 16" descr="Qr code&#10;&#10;Description automatically generated">
            <a:extLst>
              <a:ext uri="{FF2B5EF4-FFF2-40B4-BE49-F238E27FC236}">
                <a16:creationId xmlns:a16="http://schemas.microsoft.com/office/drawing/2014/main" id="{67BE398C-C479-99DB-5C61-727FB1257013}"/>
              </a:ext>
            </a:extLst>
          </p:cNvPr>
          <p:cNvPicPr>
            <a:picLocks noChangeAspect="1"/>
          </p:cNvPicPr>
          <p:nvPr/>
        </p:nvPicPr>
        <p:blipFill>
          <a:blip r:embed="rId4"/>
          <a:stretch>
            <a:fillRect/>
          </a:stretch>
        </p:blipFill>
        <p:spPr>
          <a:xfrm>
            <a:off x="8579116" y="1999732"/>
            <a:ext cx="401156" cy="274320"/>
          </a:xfrm>
          <a:prstGeom prst="rect">
            <a:avLst/>
          </a:prstGeom>
        </p:spPr>
      </p:pic>
      <p:pic>
        <p:nvPicPr>
          <p:cNvPr id="18" name="Picture 17">
            <a:extLst>
              <a:ext uri="{FF2B5EF4-FFF2-40B4-BE49-F238E27FC236}">
                <a16:creationId xmlns:a16="http://schemas.microsoft.com/office/drawing/2014/main" id="{7E144E2D-6B3C-7F72-1CF5-1E994BCAF673}"/>
              </a:ext>
            </a:extLst>
          </p:cNvPr>
          <p:cNvPicPr>
            <a:picLocks noChangeAspect="1"/>
          </p:cNvPicPr>
          <p:nvPr/>
        </p:nvPicPr>
        <p:blipFill>
          <a:blip r:embed="rId5"/>
          <a:stretch>
            <a:fillRect/>
          </a:stretch>
        </p:blipFill>
        <p:spPr>
          <a:xfrm>
            <a:off x="4754542" y="4351236"/>
            <a:ext cx="289869" cy="239277"/>
          </a:xfrm>
          <a:prstGeom prst="rect">
            <a:avLst/>
          </a:prstGeom>
        </p:spPr>
      </p:pic>
      <p:sp>
        <p:nvSpPr>
          <p:cNvPr id="19" name="Rectangle 18">
            <a:extLst>
              <a:ext uri="{FF2B5EF4-FFF2-40B4-BE49-F238E27FC236}">
                <a16:creationId xmlns:a16="http://schemas.microsoft.com/office/drawing/2014/main" id="{50C9F68F-AE8F-5962-B8EB-0EAF046AC493}"/>
              </a:ext>
            </a:extLst>
          </p:cNvPr>
          <p:cNvSpPr/>
          <p:nvPr/>
        </p:nvSpPr>
        <p:spPr>
          <a:xfrm>
            <a:off x="640673" y="1902349"/>
            <a:ext cx="3251812" cy="2180833"/>
          </a:xfrm>
          <a:prstGeom prst="rect">
            <a:avLst/>
          </a:prstGeom>
          <a:ln w="127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2296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31F20"/>
                </a:solidFill>
                <a:effectLst/>
                <a:uLnTx/>
                <a:uFillTx/>
                <a:latin typeface="Arial"/>
                <a:ea typeface="+mn-ea"/>
                <a:cs typeface="+mn-cs"/>
              </a:rPr>
              <a:t>Automation Accelerators</a:t>
            </a:r>
            <a:endParaRPr kumimoji="0" lang="en-IN" sz="1400" b="1" i="0" u="none" strike="noStrike" kern="1200" cap="none" spc="0" normalizeH="0" baseline="0" noProof="0">
              <a:ln>
                <a:noFill/>
              </a:ln>
              <a:solidFill>
                <a:srgbClr val="231F20"/>
              </a:solidFill>
              <a:effectLst/>
              <a:uLnTx/>
              <a:uFillTx/>
              <a:latin typeface="Arial"/>
              <a:ea typeface="+mn-ea"/>
              <a:cs typeface="+mn-cs"/>
            </a:endParaRPr>
          </a:p>
        </p:txBody>
      </p:sp>
      <p:pic>
        <p:nvPicPr>
          <p:cNvPr id="20" name="Picture 3" descr="A sign on the screen&#10;&#10;Description automatically generated">
            <a:extLst>
              <a:ext uri="{FF2B5EF4-FFF2-40B4-BE49-F238E27FC236}">
                <a16:creationId xmlns:a16="http://schemas.microsoft.com/office/drawing/2014/main" id="{AC1D2A81-2359-2A67-957D-BE51CC4F0121}"/>
              </a:ext>
            </a:extLst>
          </p:cNvPr>
          <p:cNvPicPr>
            <a:picLocks noChangeAspect="1"/>
          </p:cNvPicPr>
          <p:nvPr/>
        </p:nvPicPr>
        <p:blipFill>
          <a:blip r:embed="rId6"/>
          <a:stretch>
            <a:fillRect/>
          </a:stretch>
        </p:blipFill>
        <p:spPr>
          <a:xfrm>
            <a:off x="1138316" y="1947972"/>
            <a:ext cx="408771" cy="274320"/>
          </a:xfrm>
          <a:prstGeom prst="rect">
            <a:avLst/>
          </a:prstGeom>
        </p:spPr>
      </p:pic>
      <p:sp>
        <p:nvSpPr>
          <p:cNvPr id="21" name="TextBox 20">
            <a:extLst>
              <a:ext uri="{FF2B5EF4-FFF2-40B4-BE49-F238E27FC236}">
                <a16:creationId xmlns:a16="http://schemas.microsoft.com/office/drawing/2014/main" id="{B564CAE3-C43A-81B3-1587-001F67EE1704}"/>
              </a:ext>
            </a:extLst>
          </p:cNvPr>
          <p:cNvSpPr txBox="1"/>
          <p:nvPr/>
        </p:nvSpPr>
        <p:spPr>
          <a:xfrm>
            <a:off x="4225929" y="2419902"/>
            <a:ext cx="2940972" cy="1612695"/>
          </a:xfrm>
          <a:prstGeom prst="rect">
            <a:avLst/>
          </a:prstGeom>
          <a:noFill/>
        </p:spPr>
        <p:txBody>
          <a:bodyPr wrap="square" lIns="0" tIns="0" rIns="0" bIns="0" rtlCol="0">
            <a:noAutofit/>
          </a:bodyPr>
          <a:lstStyle>
            <a:defPPr>
              <a:defRPr lang="en-US"/>
            </a:defPPr>
            <a:lvl1pPr marL="182880" indent="-182880">
              <a:lnSpc>
                <a:spcPct val="100000"/>
              </a:lnSpc>
              <a:spcBef>
                <a:spcPts val="1200"/>
              </a:spcBef>
              <a:buSzPct val="100000"/>
              <a:buFont typeface="Arial"/>
              <a:buChar char="•"/>
              <a:defRPr sz="1400"/>
            </a:lvl1pPr>
          </a:lstStyle>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User Story Validations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Test Case Optimizers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Change Impact Analyzers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Production Feedback Analyzers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Test Analytics</a:t>
            </a:r>
          </a:p>
        </p:txBody>
      </p:sp>
      <p:sp>
        <p:nvSpPr>
          <p:cNvPr id="22" name="TextBox 21">
            <a:extLst>
              <a:ext uri="{FF2B5EF4-FFF2-40B4-BE49-F238E27FC236}">
                <a16:creationId xmlns:a16="http://schemas.microsoft.com/office/drawing/2014/main" id="{4AC8B9D5-0090-99BD-4F5A-B43CD256559B}"/>
              </a:ext>
            </a:extLst>
          </p:cNvPr>
          <p:cNvSpPr txBox="1"/>
          <p:nvPr/>
        </p:nvSpPr>
        <p:spPr>
          <a:xfrm>
            <a:off x="865926" y="2267235"/>
            <a:ext cx="2940972" cy="2250839"/>
          </a:xfrm>
          <a:prstGeom prst="rect">
            <a:avLst/>
          </a:prstGeom>
          <a:noFill/>
        </p:spPr>
        <p:txBody>
          <a:bodyPr wrap="square" lIns="0" tIns="0" rIns="0" bIns="0" rtlCol="0">
            <a:noAutofit/>
          </a:bodyPr>
          <a:lstStyle>
            <a:defPPr>
              <a:defRPr lang="en-US"/>
            </a:defPPr>
            <a:lvl1pPr marL="182880" indent="-182880">
              <a:lnSpc>
                <a:spcPct val="100000"/>
              </a:lnSpc>
              <a:spcBef>
                <a:spcPts val="1200"/>
              </a:spcBef>
              <a:buSzPct val="100000"/>
              <a:buFont typeface="Arial"/>
              <a:buChar char="•"/>
              <a:defRPr sz="1600"/>
            </a:lvl1pPr>
          </a:lstStyle>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Prefabricated automation packs </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Automation Savings Calculators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Automated Test Generators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Scriptless/Scripted Automation Engines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Visual Testing &amp; Client-side Performance Plugins</a:t>
            </a:r>
          </a:p>
        </p:txBody>
      </p:sp>
      <p:sp>
        <p:nvSpPr>
          <p:cNvPr id="23" name="TextBox 22">
            <a:extLst>
              <a:ext uri="{FF2B5EF4-FFF2-40B4-BE49-F238E27FC236}">
                <a16:creationId xmlns:a16="http://schemas.microsoft.com/office/drawing/2014/main" id="{182969D1-79A8-8708-9811-04B537245C6E}"/>
              </a:ext>
            </a:extLst>
          </p:cNvPr>
          <p:cNvSpPr txBox="1"/>
          <p:nvPr/>
        </p:nvSpPr>
        <p:spPr>
          <a:xfrm>
            <a:off x="8339821" y="2444352"/>
            <a:ext cx="2953729" cy="2098172"/>
          </a:xfrm>
          <a:prstGeom prst="rect">
            <a:avLst/>
          </a:prstGeom>
          <a:noFill/>
        </p:spPr>
        <p:txBody>
          <a:bodyPr wrap="square" lIns="0" tIns="0" rIns="0" bIns="0" rtlCol="0">
            <a:noAutofit/>
          </a:bodyPr>
          <a:lstStyle>
            <a:defPPr>
              <a:defRPr lang="en-US"/>
            </a:defPPr>
            <a:lvl1pPr marL="182880" indent="-182880">
              <a:lnSpc>
                <a:spcPct val="100000"/>
              </a:lnSpc>
              <a:spcBef>
                <a:spcPts val="1200"/>
              </a:spcBef>
              <a:buSzPct val="100000"/>
              <a:buFont typeface="Arial"/>
              <a:buChar char="•"/>
              <a:defRPr sz="1400"/>
            </a:lvl1pPr>
          </a:lstStyle>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Data Provisioning Buddy</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Self-Healing Plugins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Test Reporting Genie</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Test Execution Assistants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Enterprise quality dashboard</a:t>
            </a:r>
          </a:p>
        </p:txBody>
      </p:sp>
      <p:sp>
        <p:nvSpPr>
          <p:cNvPr id="24" name="TextBox 23">
            <a:extLst>
              <a:ext uri="{FF2B5EF4-FFF2-40B4-BE49-F238E27FC236}">
                <a16:creationId xmlns:a16="http://schemas.microsoft.com/office/drawing/2014/main" id="{3BBA6695-31F3-1D96-9D83-76939C99D543}"/>
              </a:ext>
            </a:extLst>
          </p:cNvPr>
          <p:cNvSpPr txBox="1"/>
          <p:nvPr/>
        </p:nvSpPr>
        <p:spPr>
          <a:xfrm>
            <a:off x="960022" y="4660278"/>
            <a:ext cx="9715453" cy="484475"/>
          </a:xfrm>
          <a:prstGeom prst="rect">
            <a:avLst/>
          </a:prstGeom>
          <a:noFill/>
        </p:spPr>
        <p:txBody>
          <a:bodyPr wrap="square" lIns="0" tIns="0" rIns="0" bIns="0" rtlCol="0">
            <a:noAutofit/>
          </a:bodyPr>
          <a:lstStyle>
            <a:defPPr>
              <a:defRPr lang="en-US"/>
            </a:defPPr>
            <a:lvl1pPr marL="182880" indent="-182880">
              <a:lnSpc>
                <a:spcPct val="100000"/>
              </a:lnSpc>
              <a:spcBef>
                <a:spcPts val="1200"/>
              </a:spcBef>
              <a:buSzPct val="100000"/>
              <a:buFont typeface="Arial"/>
              <a:buChar char="•"/>
              <a:defRPr sz="1400"/>
            </a:lvl1pPr>
          </a:lstStyle>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Integrations with DevOps &amp; Test Life Cycle Tools | Real-Time Analytics Dashboard | Cloud-Based Device &amp; Browser Labs</a:t>
            </a:r>
          </a:p>
        </p:txBody>
      </p:sp>
      <p:sp>
        <p:nvSpPr>
          <p:cNvPr id="25" name="Title 1">
            <a:extLst>
              <a:ext uri="{FF2B5EF4-FFF2-40B4-BE49-F238E27FC236}">
                <a16:creationId xmlns:a16="http://schemas.microsoft.com/office/drawing/2014/main" id="{4A864BDC-95CB-9107-F2AB-8A4867D1F9AD}"/>
              </a:ext>
            </a:extLst>
          </p:cNvPr>
          <p:cNvSpPr txBox="1">
            <a:spLocks/>
          </p:cNvSpPr>
          <p:nvPr/>
        </p:nvSpPr>
        <p:spPr>
          <a:xfrm>
            <a:off x="532482" y="5442727"/>
            <a:ext cx="10970670" cy="59231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a:ln>
                  <a:noFill/>
                </a:ln>
                <a:solidFill>
                  <a:srgbClr val="231F20"/>
                </a:solidFill>
                <a:effectLst/>
                <a:uLnTx/>
                <a:uFillTx/>
                <a:latin typeface="Arial"/>
                <a:ea typeface="+mj-ea"/>
                <a:cs typeface="+mj-cs"/>
              </a:rPr>
              <a:t>UST offers a unique platform + services model which includes UST QE Platform and pre-integrated partner tools for Change impact analysis, TDM, high volume data testing etc.</a:t>
            </a:r>
          </a:p>
        </p:txBody>
      </p:sp>
    </p:spTree>
    <p:extLst>
      <p:ext uri="{BB962C8B-B14F-4D97-AF65-F5344CB8AC3E}">
        <p14:creationId xmlns:p14="http://schemas.microsoft.com/office/powerpoint/2010/main" val="76879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BDD022-F1E7-367D-A218-332E551F5778}"/>
              </a:ext>
            </a:extLst>
          </p:cNvPr>
          <p:cNvSpPr>
            <a:spLocks noGrp="1"/>
          </p:cNvSpPr>
          <p:nvPr>
            <p:ph type="title"/>
          </p:nvPr>
        </p:nvSpPr>
        <p:spPr/>
        <p:txBody>
          <a:bodyPr/>
          <a:lstStyle/>
          <a:p>
            <a:r>
              <a:rPr lang="en-US" b="1" dirty="0"/>
              <a:t>Why Move from Automated to AI Testing?</a:t>
            </a:r>
            <a:endParaRPr lang="en-GB" b="1" dirty="0"/>
          </a:p>
        </p:txBody>
      </p:sp>
      <p:sp>
        <p:nvSpPr>
          <p:cNvPr id="3" name="Content Placeholder 2">
            <a:extLst>
              <a:ext uri="{FF2B5EF4-FFF2-40B4-BE49-F238E27FC236}">
                <a16:creationId xmlns:a16="http://schemas.microsoft.com/office/drawing/2014/main" id="{64B2E176-6CA7-3F0B-272C-4C7309D15E5D}"/>
              </a:ext>
            </a:extLst>
          </p:cNvPr>
          <p:cNvSpPr>
            <a:spLocks noGrp="1"/>
          </p:cNvSpPr>
          <p:nvPr>
            <p:ph idx="1"/>
          </p:nvPr>
        </p:nvSpPr>
        <p:spPr>
          <a:xfrm>
            <a:off x="365760" y="1828800"/>
            <a:ext cx="10085930" cy="4251960"/>
          </a:xfrm>
        </p:spPr>
        <p:txBody>
          <a:bodyPr/>
          <a:lstStyle/>
          <a:p>
            <a:r>
              <a:rPr lang="en-US" dirty="0"/>
              <a:t>Automated tests often break due to minor UI changes</a:t>
            </a:r>
          </a:p>
          <a:p>
            <a:r>
              <a:rPr lang="en-US" dirty="0"/>
              <a:t>High maintenance efforts to fix tests frequently</a:t>
            </a:r>
          </a:p>
          <a:p>
            <a:r>
              <a:rPr lang="en-US" dirty="0"/>
              <a:t>AI Testing adapts automatically, significantly reducing maintenance effort</a:t>
            </a:r>
          </a:p>
          <a:p>
            <a:r>
              <a:rPr lang="en-US" dirty="0"/>
              <a:t>AI-driven visual testing quickly detects UI/UX issues</a:t>
            </a:r>
          </a:p>
        </p:txBody>
      </p:sp>
      <p:sp>
        <p:nvSpPr>
          <p:cNvPr id="4" name="Slide Number Placeholder 3">
            <a:extLst>
              <a:ext uri="{FF2B5EF4-FFF2-40B4-BE49-F238E27FC236}">
                <a16:creationId xmlns:a16="http://schemas.microsoft.com/office/drawing/2014/main" id="{28FA653F-6166-17F6-0B3A-B7804664A30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62</a:t>
            </a:fld>
            <a:endParaRPr lang="en-GB"/>
          </a:p>
        </p:txBody>
      </p:sp>
    </p:spTree>
    <p:extLst>
      <p:ext uri="{BB962C8B-B14F-4D97-AF65-F5344CB8AC3E}">
        <p14:creationId xmlns:p14="http://schemas.microsoft.com/office/powerpoint/2010/main" val="884931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D6079-9861-B3A3-CB9F-DB78FB5CEA96}"/>
              </a:ext>
            </a:extLst>
          </p:cNvPr>
          <p:cNvSpPr>
            <a:spLocks noGrp="1"/>
          </p:cNvSpPr>
          <p:nvPr>
            <p:ph type="title"/>
          </p:nvPr>
        </p:nvSpPr>
        <p:spPr/>
        <p:txBody>
          <a:bodyPr/>
          <a:lstStyle/>
          <a:p>
            <a:r>
              <a:rPr lang="en-GB" dirty="0"/>
              <a:t>Activity (15 minutes)</a:t>
            </a:r>
          </a:p>
        </p:txBody>
      </p:sp>
      <p:sp>
        <p:nvSpPr>
          <p:cNvPr id="3" name="Content Placeholder 2">
            <a:extLst>
              <a:ext uri="{FF2B5EF4-FFF2-40B4-BE49-F238E27FC236}">
                <a16:creationId xmlns:a16="http://schemas.microsoft.com/office/drawing/2014/main" id="{851D02C1-1136-9D43-6FEB-E2B78B9A8713}"/>
              </a:ext>
            </a:extLst>
          </p:cNvPr>
          <p:cNvSpPr>
            <a:spLocks noGrp="1"/>
          </p:cNvSpPr>
          <p:nvPr>
            <p:ph idx="1"/>
          </p:nvPr>
        </p:nvSpPr>
        <p:spPr/>
        <p:txBody>
          <a:bodyPr/>
          <a:lstStyle/>
          <a:p>
            <a:r>
              <a:rPr lang="en-US" dirty="0"/>
              <a:t>Have you experienced frequent automated test breakages due to UI changes?</a:t>
            </a:r>
          </a:p>
          <a:p>
            <a:endParaRPr lang="en-US" dirty="0"/>
          </a:p>
          <a:p>
            <a:endParaRPr lang="en-US" dirty="0"/>
          </a:p>
          <a:p>
            <a:r>
              <a:rPr lang="en-US" dirty="0"/>
              <a:t>Share your responses on Padlet</a:t>
            </a:r>
            <a:endParaRPr lang="en-GB" dirty="0"/>
          </a:p>
        </p:txBody>
      </p:sp>
      <p:grpSp>
        <p:nvGrpSpPr>
          <p:cNvPr id="4" name="Group 3">
            <a:extLst>
              <a:ext uri="{FF2B5EF4-FFF2-40B4-BE49-F238E27FC236}">
                <a16:creationId xmlns:a16="http://schemas.microsoft.com/office/drawing/2014/main" id="{4B8F0710-CBF3-CF98-A9CA-EEC6D2BE8ED4}"/>
              </a:ext>
            </a:extLst>
          </p:cNvPr>
          <p:cNvGrpSpPr/>
          <p:nvPr/>
        </p:nvGrpSpPr>
        <p:grpSpPr>
          <a:xfrm>
            <a:off x="5600686" y="2692471"/>
            <a:ext cx="3047999" cy="3289298"/>
            <a:chOff x="8483009" y="3171090"/>
            <a:chExt cx="3047999" cy="3289298"/>
          </a:xfrm>
        </p:grpSpPr>
        <p:pic>
          <p:nvPicPr>
            <p:cNvPr id="5" name="Picture 4" descr="A qr code with a paper crane&#10;&#10;AI-generated content may be incorrect.">
              <a:extLst>
                <a:ext uri="{FF2B5EF4-FFF2-40B4-BE49-F238E27FC236}">
                  <a16:creationId xmlns:a16="http://schemas.microsoft.com/office/drawing/2014/main" id="{4A4976ED-0C46-D4E2-F879-3036377F03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83009" y="3171090"/>
              <a:ext cx="3047999" cy="3047999"/>
            </a:xfrm>
            <a:prstGeom prst="rect">
              <a:avLst/>
            </a:prstGeom>
          </p:spPr>
        </p:pic>
        <p:sp>
          <p:nvSpPr>
            <p:cNvPr id="6" name="TextBox 5">
              <a:extLst>
                <a:ext uri="{FF2B5EF4-FFF2-40B4-BE49-F238E27FC236}">
                  <a16:creationId xmlns:a16="http://schemas.microsoft.com/office/drawing/2014/main" id="{D6396AE9-5174-2DDF-992A-050AD083F0B7}"/>
                </a:ext>
              </a:extLst>
            </p:cNvPr>
            <p:cNvSpPr txBox="1"/>
            <p:nvPr/>
          </p:nvSpPr>
          <p:spPr>
            <a:xfrm>
              <a:off x="8483009" y="6091056"/>
              <a:ext cx="256540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bit.ly/discussionboard1</a:t>
              </a:r>
            </a:p>
          </p:txBody>
        </p:sp>
      </p:grpSp>
    </p:spTree>
    <p:extLst>
      <p:ext uri="{BB962C8B-B14F-4D97-AF65-F5344CB8AC3E}">
        <p14:creationId xmlns:p14="http://schemas.microsoft.com/office/powerpoint/2010/main" val="1962780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78676-785E-F2EE-6AD0-31893DA42D42}"/>
              </a:ext>
            </a:extLst>
          </p:cNvPr>
          <p:cNvSpPr>
            <a:spLocks noGrp="1"/>
          </p:cNvSpPr>
          <p:nvPr>
            <p:ph type="title"/>
          </p:nvPr>
        </p:nvSpPr>
        <p:spPr/>
        <p:txBody>
          <a:bodyPr/>
          <a:lstStyle/>
          <a:p>
            <a:r>
              <a:rPr lang="en-US" b="1" dirty="0"/>
              <a:t>AI Testing Tools – Quick Overview</a:t>
            </a:r>
            <a:endParaRPr lang="en-GB" dirty="0"/>
          </a:p>
        </p:txBody>
      </p:sp>
      <p:sp>
        <p:nvSpPr>
          <p:cNvPr id="3" name="Content Placeholder 2">
            <a:extLst>
              <a:ext uri="{FF2B5EF4-FFF2-40B4-BE49-F238E27FC236}">
                <a16:creationId xmlns:a16="http://schemas.microsoft.com/office/drawing/2014/main" id="{76ED9C26-6411-1BA6-0DB1-218BBA9427DC}"/>
              </a:ext>
            </a:extLst>
          </p:cNvPr>
          <p:cNvSpPr>
            <a:spLocks noGrp="1"/>
          </p:cNvSpPr>
          <p:nvPr>
            <p:ph idx="1"/>
          </p:nvPr>
        </p:nvSpPr>
        <p:spPr/>
        <p:txBody>
          <a:bodyPr vert="horz" lIns="91440" tIns="45720" rIns="91440" bIns="45720" rtlCol="0" anchor="t">
            <a:normAutofit/>
          </a:bodyPr>
          <a:lstStyle/>
          <a:p>
            <a:r>
              <a:rPr lang="en-GB" b="1" dirty="0">
                <a:latin typeface="Aptos Light"/>
              </a:rPr>
              <a:t>UST Platform</a:t>
            </a:r>
            <a:r>
              <a:rPr lang="en-GB" dirty="0">
                <a:latin typeface="Aptos Light"/>
              </a:rPr>
              <a:t>: AI-augmented Quality Engineering platform, option for low-code or scripted for functional, mobile, and API testing (Free demo/trial)</a:t>
            </a:r>
          </a:p>
          <a:p>
            <a:r>
              <a:rPr lang="en-GB" b="1" dirty="0" err="1"/>
              <a:t>Testim</a:t>
            </a:r>
            <a:r>
              <a:rPr lang="en-GB" dirty="0"/>
              <a:t>: AI-driven self-healing tests, ideal for UI automation (Free community tier)</a:t>
            </a:r>
          </a:p>
          <a:p>
            <a:r>
              <a:rPr lang="en-GB" b="1" dirty="0" err="1"/>
              <a:t>Applitools</a:t>
            </a:r>
            <a:r>
              <a:rPr lang="en-GB" dirty="0"/>
              <a:t>: AI-based visual testing, detects subtle UI anomalies (Free tier available)</a:t>
            </a:r>
          </a:p>
          <a:p>
            <a:r>
              <a:rPr lang="en-GB" b="1" dirty="0"/>
              <a:t>Sauce Labs</a:t>
            </a:r>
            <a:r>
              <a:rPr lang="en-GB" dirty="0"/>
              <a:t>: Cloud-based testing, NLP-based test generation, AI-driven analytics (Free trial available)</a:t>
            </a:r>
          </a:p>
        </p:txBody>
      </p:sp>
      <p:sp>
        <p:nvSpPr>
          <p:cNvPr id="4" name="Slide Number Placeholder 3">
            <a:extLst>
              <a:ext uri="{FF2B5EF4-FFF2-40B4-BE49-F238E27FC236}">
                <a16:creationId xmlns:a16="http://schemas.microsoft.com/office/drawing/2014/main" id="{65E6D63D-338D-983F-EC6B-D2E4DC7FDBF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64</a:t>
            </a:fld>
            <a:endParaRPr lang="en-GB"/>
          </a:p>
        </p:txBody>
      </p:sp>
    </p:spTree>
    <p:extLst>
      <p:ext uri="{BB962C8B-B14F-4D97-AF65-F5344CB8AC3E}">
        <p14:creationId xmlns:p14="http://schemas.microsoft.com/office/powerpoint/2010/main" val="35880032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387B0-1F59-0725-7A01-76B897AC8F9D}"/>
              </a:ext>
            </a:extLst>
          </p:cNvPr>
          <p:cNvSpPr>
            <a:spLocks noGrp="1"/>
          </p:cNvSpPr>
          <p:nvPr>
            <p:ph type="title"/>
          </p:nvPr>
        </p:nvSpPr>
        <p:spPr/>
        <p:txBody>
          <a:bodyPr/>
          <a:lstStyle/>
          <a:p>
            <a:r>
              <a:rPr lang="en-GB" b="1" dirty="0"/>
              <a:t>Activity: Have you used them before? (5 min) </a:t>
            </a:r>
          </a:p>
        </p:txBody>
      </p:sp>
      <p:sp>
        <p:nvSpPr>
          <p:cNvPr id="3" name="Content Placeholder 2">
            <a:extLst>
              <a:ext uri="{FF2B5EF4-FFF2-40B4-BE49-F238E27FC236}">
                <a16:creationId xmlns:a16="http://schemas.microsoft.com/office/drawing/2014/main" id="{87D61A45-BD06-CFD8-230D-5225628DE446}"/>
              </a:ext>
            </a:extLst>
          </p:cNvPr>
          <p:cNvSpPr>
            <a:spLocks noGrp="1"/>
          </p:cNvSpPr>
          <p:nvPr>
            <p:ph idx="1"/>
          </p:nvPr>
        </p:nvSpPr>
        <p:spPr/>
        <p:txBody>
          <a:bodyPr/>
          <a:lstStyle/>
          <a:p>
            <a:pPr marL="0" indent="0">
              <a:buNone/>
            </a:pPr>
            <a:r>
              <a:rPr lang="en-US" dirty="0"/>
              <a:t>Anyone have experience with any of these tools? </a:t>
            </a:r>
          </a:p>
          <a:p>
            <a:pPr marL="0" indent="0">
              <a:buNone/>
            </a:pPr>
            <a:endParaRPr lang="en-US" dirty="0"/>
          </a:p>
          <a:p>
            <a:pPr marL="0" indent="0">
              <a:buNone/>
            </a:pPr>
            <a:r>
              <a:rPr lang="en-US" dirty="0"/>
              <a:t>Please share in 1 sentence what you liked or didn’t like.</a:t>
            </a:r>
          </a:p>
          <a:p>
            <a:pPr marL="0" indent="0">
              <a:buNone/>
            </a:pPr>
            <a:endParaRPr lang="en-US" dirty="0"/>
          </a:p>
          <a:p>
            <a:pPr marL="0" indent="0">
              <a:buNone/>
            </a:pPr>
            <a:endParaRPr lang="en-US" dirty="0"/>
          </a:p>
          <a:p>
            <a:endParaRPr lang="en-GB" dirty="0"/>
          </a:p>
        </p:txBody>
      </p:sp>
      <p:sp>
        <p:nvSpPr>
          <p:cNvPr id="4" name="Slide Number Placeholder 3">
            <a:extLst>
              <a:ext uri="{FF2B5EF4-FFF2-40B4-BE49-F238E27FC236}">
                <a16:creationId xmlns:a16="http://schemas.microsoft.com/office/drawing/2014/main" id="{731C1935-2259-257F-4070-92A31B33E27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65</a:t>
            </a:fld>
            <a:endParaRPr lang="en-GB"/>
          </a:p>
        </p:txBody>
      </p:sp>
      <p:grpSp>
        <p:nvGrpSpPr>
          <p:cNvPr id="5" name="Group 4">
            <a:extLst>
              <a:ext uri="{FF2B5EF4-FFF2-40B4-BE49-F238E27FC236}">
                <a16:creationId xmlns:a16="http://schemas.microsoft.com/office/drawing/2014/main" id="{457358AC-AECA-6EBD-1B38-BD53FA2EE444}"/>
              </a:ext>
            </a:extLst>
          </p:cNvPr>
          <p:cNvGrpSpPr/>
          <p:nvPr/>
        </p:nvGrpSpPr>
        <p:grpSpPr>
          <a:xfrm>
            <a:off x="7484587" y="2440929"/>
            <a:ext cx="3047999" cy="3289298"/>
            <a:chOff x="8483009" y="3171090"/>
            <a:chExt cx="3047999" cy="3289298"/>
          </a:xfrm>
        </p:grpSpPr>
        <p:pic>
          <p:nvPicPr>
            <p:cNvPr id="6" name="Picture 5" descr="A qr code with a paper crane&#10;&#10;AI-generated content may be incorrect.">
              <a:extLst>
                <a:ext uri="{FF2B5EF4-FFF2-40B4-BE49-F238E27FC236}">
                  <a16:creationId xmlns:a16="http://schemas.microsoft.com/office/drawing/2014/main" id="{2247269E-E56B-3A9D-426B-88A4B51219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83009" y="3171090"/>
              <a:ext cx="3047999" cy="3047999"/>
            </a:xfrm>
            <a:prstGeom prst="rect">
              <a:avLst/>
            </a:prstGeom>
          </p:spPr>
        </p:pic>
        <p:sp>
          <p:nvSpPr>
            <p:cNvPr id="7" name="TextBox 6">
              <a:extLst>
                <a:ext uri="{FF2B5EF4-FFF2-40B4-BE49-F238E27FC236}">
                  <a16:creationId xmlns:a16="http://schemas.microsoft.com/office/drawing/2014/main" id="{6602AFF7-389F-2720-717B-3199D9134BF1}"/>
                </a:ext>
              </a:extLst>
            </p:cNvPr>
            <p:cNvSpPr txBox="1"/>
            <p:nvPr/>
          </p:nvSpPr>
          <p:spPr>
            <a:xfrm>
              <a:off x="8483009" y="6091056"/>
              <a:ext cx="2565400" cy="369332"/>
            </a:xfrm>
            <a:prstGeom prst="rect">
              <a:avLst/>
            </a:prstGeom>
            <a:noFill/>
          </p:spPr>
          <p:txBody>
            <a:bodyPr wrap="square">
              <a:spAutoFit/>
            </a:bodyPr>
            <a:lstStyle/>
            <a:p>
              <a:r>
                <a:rPr lang="en-GB" dirty="0">
                  <a:latin typeface="Arial" panose="020B0604020202020204" pitchFamily="34" charset="0"/>
                  <a:cs typeface="Arial" panose="020B0604020202020204" pitchFamily="34" charset="0"/>
                </a:rPr>
                <a:t>bit.ly/discussionboard1</a:t>
              </a:r>
            </a:p>
          </p:txBody>
        </p:sp>
      </p:grpSp>
    </p:spTree>
    <p:extLst>
      <p:ext uri="{BB962C8B-B14F-4D97-AF65-F5344CB8AC3E}">
        <p14:creationId xmlns:p14="http://schemas.microsoft.com/office/powerpoint/2010/main" val="83469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5AAD3-581D-7D6F-6882-FA9C8C109C65}"/>
              </a:ext>
            </a:extLst>
          </p:cNvPr>
          <p:cNvSpPr>
            <a:spLocks noGrp="1"/>
          </p:cNvSpPr>
          <p:nvPr>
            <p:ph type="title"/>
          </p:nvPr>
        </p:nvSpPr>
        <p:spPr/>
        <p:txBody>
          <a:bodyPr/>
          <a:lstStyle/>
          <a:p>
            <a:r>
              <a:rPr lang="en-US" b="1" dirty="0"/>
              <a:t>Live Demo 1 – AI Self-Healing with </a:t>
            </a:r>
            <a:r>
              <a:rPr lang="en-US" b="1" dirty="0" err="1"/>
              <a:t>Testim</a:t>
            </a:r>
            <a:endParaRPr lang="en-GB" dirty="0"/>
          </a:p>
        </p:txBody>
      </p:sp>
      <p:sp>
        <p:nvSpPr>
          <p:cNvPr id="3" name="Content Placeholder 2">
            <a:extLst>
              <a:ext uri="{FF2B5EF4-FFF2-40B4-BE49-F238E27FC236}">
                <a16:creationId xmlns:a16="http://schemas.microsoft.com/office/drawing/2014/main" id="{B5048E8B-72A4-9C85-AEB0-A05C4FA0EC16}"/>
              </a:ext>
            </a:extLst>
          </p:cNvPr>
          <p:cNvSpPr>
            <a:spLocks noGrp="1"/>
          </p:cNvSpPr>
          <p:nvPr>
            <p:ph idx="1"/>
          </p:nvPr>
        </p:nvSpPr>
        <p:spPr/>
        <p:txBody>
          <a:bodyPr/>
          <a:lstStyle/>
          <a:p>
            <a:pPr marL="0" indent="0">
              <a:buNone/>
            </a:pPr>
            <a:r>
              <a:rPr lang="en-US" dirty="0"/>
              <a:t>AI’s ability to adapt to UI changes</a:t>
            </a:r>
          </a:p>
          <a:p>
            <a:pPr marL="0" indent="0">
              <a:buNone/>
            </a:pPr>
            <a:r>
              <a:rPr lang="en-US" dirty="0"/>
              <a:t>Steps:</a:t>
            </a:r>
          </a:p>
          <a:p>
            <a:pPr>
              <a:buFont typeface="+mj-lt"/>
              <a:buAutoNum type="arabicPeriod"/>
            </a:pPr>
            <a:r>
              <a:rPr lang="en-US" dirty="0"/>
              <a:t> Record a simple login test using </a:t>
            </a:r>
            <a:r>
              <a:rPr lang="en-US" dirty="0" err="1"/>
              <a:t>Testim</a:t>
            </a:r>
            <a:endParaRPr lang="en-US" dirty="0"/>
          </a:p>
          <a:p>
            <a:pPr>
              <a:buFont typeface="+mj-lt"/>
              <a:buAutoNum type="arabicPeriod"/>
            </a:pPr>
            <a:r>
              <a:rPr lang="en-US" dirty="0"/>
              <a:t> Run the test successfully</a:t>
            </a:r>
          </a:p>
          <a:p>
            <a:pPr>
              <a:buFont typeface="+mj-lt"/>
              <a:buAutoNum type="arabicPeriod"/>
            </a:pPr>
            <a:r>
              <a:rPr lang="en-US" dirty="0"/>
              <a:t> Make a minor UI change (e.g., rename a button)</a:t>
            </a:r>
          </a:p>
          <a:p>
            <a:pPr>
              <a:buFont typeface="+mj-lt"/>
              <a:buAutoNum type="arabicPeriod"/>
            </a:pPr>
            <a:r>
              <a:rPr lang="en-US" dirty="0"/>
              <a:t> Run the test again without modification</a:t>
            </a:r>
          </a:p>
          <a:p>
            <a:pPr>
              <a:buFont typeface="+mj-lt"/>
              <a:buAutoNum type="arabicPeriod"/>
            </a:pPr>
            <a:r>
              <a:rPr lang="en-US" dirty="0"/>
              <a:t> Observe AI-driven test "self-heal"</a:t>
            </a:r>
          </a:p>
        </p:txBody>
      </p:sp>
      <p:sp>
        <p:nvSpPr>
          <p:cNvPr id="4" name="Slide Number Placeholder 3">
            <a:extLst>
              <a:ext uri="{FF2B5EF4-FFF2-40B4-BE49-F238E27FC236}">
                <a16:creationId xmlns:a16="http://schemas.microsoft.com/office/drawing/2014/main" id="{6DA78A68-75D4-AA4E-E20D-0C4F305F554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66</a:t>
            </a:fld>
            <a:endParaRPr lang="en-GB"/>
          </a:p>
        </p:txBody>
      </p:sp>
    </p:spTree>
    <p:extLst>
      <p:ext uri="{BB962C8B-B14F-4D97-AF65-F5344CB8AC3E}">
        <p14:creationId xmlns:p14="http://schemas.microsoft.com/office/powerpoint/2010/main" val="2538890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6553F-59DB-49BD-F45C-51D8DCE20240}"/>
              </a:ext>
            </a:extLst>
          </p:cNvPr>
          <p:cNvSpPr>
            <a:spLocks noGrp="1"/>
          </p:cNvSpPr>
          <p:nvPr>
            <p:ph type="title"/>
          </p:nvPr>
        </p:nvSpPr>
        <p:spPr/>
        <p:txBody>
          <a:bodyPr/>
          <a:lstStyle/>
          <a:p>
            <a:r>
              <a:rPr lang="en-US" b="1" dirty="0"/>
              <a:t>Challenge: Spot the Change</a:t>
            </a:r>
            <a:endParaRPr lang="en-GB" dirty="0"/>
          </a:p>
        </p:txBody>
      </p:sp>
      <p:sp>
        <p:nvSpPr>
          <p:cNvPr id="3" name="Content Placeholder 2">
            <a:extLst>
              <a:ext uri="{FF2B5EF4-FFF2-40B4-BE49-F238E27FC236}">
                <a16:creationId xmlns:a16="http://schemas.microsoft.com/office/drawing/2014/main" id="{EB4AE725-D933-BC90-CB90-86456E3F28F7}"/>
              </a:ext>
            </a:extLst>
          </p:cNvPr>
          <p:cNvSpPr>
            <a:spLocks noGrp="1"/>
          </p:cNvSpPr>
          <p:nvPr>
            <p:ph idx="1"/>
          </p:nvPr>
        </p:nvSpPr>
        <p:spPr/>
        <p:txBody>
          <a:bodyPr/>
          <a:lstStyle/>
          <a:p>
            <a:pPr marL="0" indent="0">
              <a:buNone/>
            </a:pPr>
            <a:r>
              <a:rPr lang="en-US" dirty="0"/>
              <a:t>Here is a screenshot of a page before/after a small UI tweak.</a:t>
            </a:r>
          </a:p>
          <a:p>
            <a:pPr marL="0" indent="0">
              <a:buNone/>
            </a:pPr>
            <a:r>
              <a:rPr lang="en-US" dirty="0"/>
              <a:t>Who can spot the difference?</a:t>
            </a:r>
          </a:p>
          <a:p>
            <a:pPr marL="0" indent="0">
              <a:buNone/>
            </a:pPr>
            <a:endParaRPr lang="en-US" dirty="0"/>
          </a:p>
          <a:p>
            <a:pPr marL="0" indent="0">
              <a:buNone/>
            </a:pPr>
            <a:r>
              <a:rPr lang="en-US" dirty="0"/>
              <a:t>Let’s see how </a:t>
            </a:r>
            <a:r>
              <a:rPr lang="en-US" dirty="0" err="1"/>
              <a:t>Testim’s</a:t>
            </a:r>
            <a:r>
              <a:rPr lang="en-US" dirty="0"/>
              <a:t> AI locators handle it.</a:t>
            </a:r>
          </a:p>
          <a:p>
            <a:endParaRPr lang="en-GB" dirty="0"/>
          </a:p>
        </p:txBody>
      </p:sp>
      <p:sp>
        <p:nvSpPr>
          <p:cNvPr id="4" name="Slide Number Placeholder 3">
            <a:extLst>
              <a:ext uri="{FF2B5EF4-FFF2-40B4-BE49-F238E27FC236}">
                <a16:creationId xmlns:a16="http://schemas.microsoft.com/office/drawing/2014/main" id="{2A46990F-BDD4-C2AC-0A2C-2485A14335C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67</a:t>
            </a:fld>
            <a:endParaRPr lang="en-GB"/>
          </a:p>
        </p:txBody>
      </p:sp>
    </p:spTree>
    <p:extLst>
      <p:ext uri="{BB962C8B-B14F-4D97-AF65-F5344CB8AC3E}">
        <p14:creationId xmlns:p14="http://schemas.microsoft.com/office/powerpoint/2010/main" val="13890326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EADAC-BFFE-6F07-02FC-A0D04203E2B3}"/>
              </a:ext>
            </a:extLst>
          </p:cNvPr>
          <p:cNvSpPr>
            <a:spLocks noGrp="1"/>
          </p:cNvSpPr>
          <p:nvPr>
            <p:ph type="title"/>
          </p:nvPr>
        </p:nvSpPr>
        <p:spPr/>
        <p:txBody>
          <a:bodyPr/>
          <a:lstStyle/>
          <a:p>
            <a:r>
              <a:rPr lang="en-GB" dirty="0"/>
              <a:t>Demo: </a:t>
            </a:r>
          </a:p>
        </p:txBody>
      </p:sp>
      <p:sp>
        <p:nvSpPr>
          <p:cNvPr id="3" name="Content Placeholder 2">
            <a:extLst>
              <a:ext uri="{FF2B5EF4-FFF2-40B4-BE49-F238E27FC236}">
                <a16:creationId xmlns:a16="http://schemas.microsoft.com/office/drawing/2014/main" id="{397FA9BD-5E56-F775-38B9-ABD212DE49AA}"/>
              </a:ext>
            </a:extLst>
          </p:cNvPr>
          <p:cNvSpPr>
            <a:spLocks noGrp="1"/>
          </p:cNvSpPr>
          <p:nvPr>
            <p:ph type="body" sz="quarter" idx="13"/>
          </p:nvPr>
        </p:nvSpPr>
        <p:spPr/>
        <p:txBody>
          <a:bodyPr>
            <a:normAutofit lnSpcReduction="10000"/>
          </a:bodyPr>
          <a:lstStyle/>
          <a:p>
            <a:pPr marL="0" indent="0">
              <a:buNone/>
            </a:pPr>
            <a:r>
              <a:rPr lang="en-US" dirty="0"/>
              <a:t>Live Demo Outline:</a:t>
            </a:r>
          </a:p>
          <a:p>
            <a:r>
              <a:rPr lang="en-US" dirty="0"/>
              <a:t>Navigate to test site</a:t>
            </a:r>
          </a:p>
          <a:p>
            <a:r>
              <a:rPr lang="en-US" dirty="0"/>
              <a:t>Record a simple login test</a:t>
            </a:r>
          </a:p>
          <a:p>
            <a:r>
              <a:rPr lang="en-US" dirty="0"/>
              <a:t>Change element name</a:t>
            </a:r>
          </a:p>
          <a:p>
            <a:r>
              <a:rPr lang="en-US" dirty="0"/>
              <a:t>Rerun and show self-healing</a:t>
            </a:r>
          </a:p>
        </p:txBody>
      </p:sp>
      <p:sp>
        <p:nvSpPr>
          <p:cNvPr id="4" name="Slide Number Placeholder 3">
            <a:extLst>
              <a:ext uri="{FF2B5EF4-FFF2-40B4-BE49-F238E27FC236}">
                <a16:creationId xmlns:a16="http://schemas.microsoft.com/office/drawing/2014/main" id="{27898433-D0A6-B557-074E-B6B3A950B8EE}"/>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68</a:t>
            </a:fld>
            <a:endParaRPr lang="en-GB"/>
          </a:p>
        </p:txBody>
      </p:sp>
    </p:spTree>
    <p:extLst>
      <p:ext uri="{BB962C8B-B14F-4D97-AF65-F5344CB8AC3E}">
        <p14:creationId xmlns:p14="http://schemas.microsoft.com/office/powerpoint/2010/main" val="2006113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191AA-6DBF-84E1-A5C1-159013A40E09}"/>
              </a:ext>
            </a:extLst>
          </p:cNvPr>
          <p:cNvSpPr>
            <a:spLocks noGrp="1"/>
          </p:cNvSpPr>
          <p:nvPr>
            <p:ph type="title"/>
          </p:nvPr>
        </p:nvSpPr>
        <p:spPr/>
        <p:txBody>
          <a:bodyPr/>
          <a:lstStyle/>
          <a:p>
            <a:r>
              <a:rPr lang="en-GB" dirty="0"/>
              <a:t>Demo 2: </a:t>
            </a:r>
            <a:r>
              <a:rPr lang="en-GB" dirty="0" err="1"/>
              <a:t>Applitools</a:t>
            </a:r>
            <a:r>
              <a:rPr lang="en-GB" dirty="0"/>
              <a:t> Visual AI</a:t>
            </a:r>
          </a:p>
        </p:txBody>
      </p:sp>
      <p:sp>
        <p:nvSpPr>
          <p:cNvPr id="3" name="Content Placeholder 2">
            <a:extLst>
              <a:ext uri="{FF2B5EF4-FFF2-40B4-BE49-F238E27FC236}">
                <a16:creationId xmlns:a16="http://schemas.microsoft.com/office/drawing/2014/main" id="{9FB8A835-2036-5188-BC52-41375B07F126}"/>
              </a:ext>
            </a:extLst>
          </p:cNvPr>
          <p:cNvSpPr>
            <a:spLocks noGrp="1"/>
          </p:cNvSpPr>
          <p:nvPr>
            <p:ph idx="1"/>
          </p:nvPr>
        </p:nvSpPr>
        <p:spPr/>
        <p:txBody>
          <a:bodyPr>
            <a:normAutofit/>
          </a:bodyPr>
          <a:lstStyle/>
          <a:p>
            <a:pPr marL="0" indent="0">
              <a:buNone/>
            </a:pPr>
            <a:r>
              <a:rPr lang="en-US" dirty="0"/>
              <a:t>Key Concepts:</a:t>
            </a:r>
          </a:p>
          <a:p>
            <a:r>
              <a:rPr lang="en-US" dirty="0"/>
              <a:t>Baseline screenshots</a:t>
            </a:r>
          </a:p>
          <a:p>
            <a:r>
              <a:rPr lang="en-US" dirty="0"/>
              <a:t>Intelligent comparison</a:t>
            </a:r>
          </a:p>
          <a:p>
            <a:r>
              <a:rPr lang="en-US" dirty="0"/>
              <a:t>Handling dynamic content</a:t>
            </a:r>
          </a:p>
          <a:p>
            <a:pPr marL="0" indent="0">
              <a:buNone/>
            </a:pPr>
            <a:endParaRPr lang="en-GB" dirty="0"/>
          </a:p>
          <a:p>
            <a:pPr marL="0" indent="0">
              <a:buNone/>
            </a:pPr>
            <a:endParaRPr lang="en-GB" dirty="0"/>
          </a:p>
        </p:txBody>
      </p:sp>
      <p:sp>
        <p:nvSpPr>
          <p:cNvPr id="4" name="Slide Number Placeholder 3">
            <a:extLst>
              <a:ext uri="{FF2B5EF4-FFF2-40B4-BE49-F238E27FC236}">
                <a16:creationId xmlns:a16="http://schemas.microsoft.com/office/drawing/2014/main" id="{EF2410FF-0347-3902-6349-CB0FB3FFC86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69</a:t>
            </a:fld>
            <a:endParaRPr lang="en-GB"/>
          </a:p>
        </p:txBody>
      </p:sp>
    </p:spTree>
    <p:extLst>
      <p:ext uri="{BB962C8B-B14F-4D97-AF65-F5344CB8AC3E}">
        <p14:creationId xmlns:p14="http://schemas.microsoft.com/office/powerpoint/2010/main" val="3575420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E9086-AD40-AF11-2568-10429B04E693}"/>
              </a:ext>
            </a:extLst>
          </p:cNvPr>
          <p:cNvSpPr>
            <a:spLocks noGrp="1"/>
          </p:cNvSpPr>
          <p:nvPr>
            <p:ph type="title"/>
          </p:nvPr>
        </p:nvSpPr>
        <p:spPr/>
        <p:txBody>
          <a:bodyPr/>
          <a:lstStyle/>
          <a:p>
            <a:endParaRPr lang="en-GB"/>
          </a:p>
        </p:txBody>
      </p:sp>
      <p:pic>
        <p:nvPicPr>
          <p:cNvPr id="5" name="Picture 4">
            <a:extLst>
              <a:ext uri="{FF2B5EF4-FFF2-40B4-BE49-F238E27FC236}">
                <a16:creationId xmlns:a16="http://schemas.microsoft.com/office/drawing/2014/main" id="{266F3B8E-CA39-4871-D419-FF11AF6E81D7}"/>
              </a:ext>
            </a:extLst>
          </p:cNvPr>
          <p:cNvPicPr>
            <a:picLocks noChangeAspect="1"/>
          </p:cNvPicPr>
          <p:nvPr/>
        </p:nvPicPr>
        <p:blipFill>
          <a:blip r:embed="rId2"/>
          <a:stretch>
            <a:fillRect/>
          </a:stretch>
        </p:blipFill>
        <p:spPr>
          <a:xfrm>
            <a:off x="42017" y="1128391"/>
            <a:ext cx="12107965" cy="4601217"/>
          </a:xfrm>
          <a:prstGeom prst="rect">
            <a:avLst/>
          </a:prstGeom>
        </p:spPr>
      </p:pic>
    </p:spTree>
    <p:extLst>
      <p:ext uri="{BB962C8B-B14F-4D97-AF65-F5344CB8AC3E}">
        <p14:creationId xmlns:p14="http://schemas.microsoft.com/office/powerpoint/2010/main" val="1677633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FB2BB-3A18-DD4F-B822-EDB65A206BDA}"/>
              </a:ext>
            </a:extLst>
          </p:cNvPr>
          <p:cNvSpPr>
            <a:spLocks noGrp="1"/>
          </p:cNvSpPr>
          <p:nvPr>
            <p:ph type="title"/>
          </p:nvPr>
        </p:nvSpPr>
        <p:spPr/>
        <p:txBody>
          <a:bodyPr/>
          <a:lstStyle/>
          <a:p>
            <a:r>
              <a:rPr lang="en-GB" dirty="0"/>
              <a:t>Quick Quiz:</a:t>
            </a:r>
          </a:p>
        </p:txBody>
      </p:sp>
      <p:sp>
        <p:nvSpPr>
          <p:cNvPr id="3" name="Content Placeholder 2">
            <a:extLst>
              <a:ext uri="{FF2B5EF4-FFF2-40B4-BE49-F238E27FC236}">
                <a16:creationId xmlns:a16="http://schemas.microsoft.com/office/drawing/2014/main" id="{F1E88F8D-6D80-F1A5-AAB6-9D1C6B5C916F}"/>
              </a:ext>
            </a:extLst>
          </p:cNvPr>
          <p:cNvSpPr>
            <a:spLocks noGrp="1"/>
          </p:cNvSpPr>
          <p:nvPr>
            <p:ph idx="1"/>
          </p:nvPr>
        </p:nvSpPr>
        <p:spPr/>
        <p:txBody>
          <a:bodyPr/>
          <a:lstStyle/>
          <a:p>
            <a:pPr marL="0" indent="0">
              <a:buNone/>
            </a:pPr>
            <a:r>
              <a:rPr lang="en-US" dirty="0"/>
              <a:t>Which type of bug would a normal functional test MISS, but a visual test CATCH?</a:t>
            </a:r>
          </a:p>
          <a:p>
            <a:pPr marL="0" indent="0">
              <a:buNone/>
            </a:pPr>
            <a:endParaRPr lang="en-US" dirty="0"/>
          </a:p>
          <a:p>
            <a:pPr marL="0" indent="0">
              <a:buNone/>
            </a:pPr>
            <a:r>
              <a:rPr lang="en-US" dirty="0"/>
              <a:t> A) Changed button text</a:t>
            </a:r>
          </a:p>
          <a:p>
            <a:pPr marL="0" indent="0">
              <a:buNone/>
            </a:pPr>
            <a:r>
              <a:rPr lang="en-US" dirty="0"/>
              <a:t>B) Overlapping UI element</a:t>
            </a:r>
          </a:p>
          <a:p>
            <a:pPr marL="0" indent="0">
              <a:buNone/>
            </a:pPr>
            <a:r>
              <a:rPr lang="en-US" dirty="0"/>
              <a:t>C) Missing data field</a:t>
            </a:r>
            <a:br>
              <a:rPr lang="en-US" dirty="0"/>
            </a:br>
            <a:endParaRPr lang="en-US" dirty="0"/>
          </a:p>
        </p:txBody>
      </p:sp>
      <p:sp>
        <p:nvSpPr>
          <p:cNvPr id="4" name="Slide Number Placeholder 3">
            <a:extLst>
              <a:ext uri="{FF2B5EF4-FFF2-40B4-BE49-F238E27FC236}">
                <a16:creationId xmlns:a16="http://schemas.microsoft.com/office/drawing/2014/main" id="{DB3881DD-AF52-9C18-AF21-8A253A41B10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70</a:t>
            </a:fld>
            <a:endParaRPr lang="en-GB"/>
          </a:p>
        </p:txBody>
      </p:sp>
    </p:spTree>
    <p:extLst>
      <p:ext uri="{BB962C8B-B14F-4D97-AF65-F5344CB8AC3E}">
        <p14:creationId xmlns:p14="http://schemas.microsoft.com/office/powerpoint/2010/main" val="136361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D4B3D1-2478-FB72-BD1C-C216991CC908}"/>
              </a:ext>
            </a:extLst>
          </p:cNvPr>
          <p:cNvSpPr>
            <a:spLocks noGrp="1"/>
          </p:cNvSpPr>
          <p:nvPr>
            <p:ph type="title"/>
          </p:nvPr>
        </p:nvSpPr>
        <p:spPr/>
        <p:txBody>
          <a:bodyPr/>
          <a:lstStyle/>
          <a:p>
            <a:r>
              <a:rPr lang="en-GB" dirty="0"/>
              <a:t>Demo 2: Live/Video</a:t>
            </a:r>
          </a:p>
        </p:txBody>
      </p:sp>
      <p:sp>
        <p:nvSpPr>
          <p:cNvPr id="3" name="Content Placeholder 2">
            <a:extLst>
              <a:ext uri="{FF2B5EF4-FFF2-40B4-BE49-F238E27FC236}">
                <a16:creationId xmlns:a16="http://schemas.microsoft.com/office/drawing/2014/main" id="{E2149BCD-C846-F07B-B03C-C21ADAB855A6}"/>
              </a:ext>
            </a:extLst>
          </p:cNvPr>
          <p:cNvSpPr>
            <a:spLocks noGrp="1"/>
          </p:cNvSpPr>
          <p:nvPr>
            <p:ph idx="1"/>
          </p:nvPr>
        </p:nvSpPr>
        <p:spPr/>
        <p:txBody>
          <a:bodyPr/>
          <a:lstStyle/>
          <a:p>
            <a:pPr marL="0" indent="0">
              <a:buNone/>
            </a:pPr>
            <a:r>
              <a:rPr lang="en-US" dirty="0"/>
              <a:t>Live Demo Steps:</a:t>
            </a:r>
          </a:p>
          <a:p>
            <a:pPr marL="0" indent="0">
              <a:buNone/>
            </a:pPr>
            <a:r>
              <a:rPr lang="en-US" dirty="0"/>
              <a:t>1. Setup </a:t>
            </a:r>
            <a:r>
              <a:rPr lang="en-US" dirty="0" err="1"/>
              <a:t>Applitools</a:t>
            </a:r>
            <a:r>
              <a:rPr lang="en-US" dirty="0"/>
              <a:t> Eyes</a:t>
            </a:r>
          </a:p>
          <a:p>
            <a:pPr marL="0" indent="0">
              <a:buNone/>
            </a:pPr>
            <a:r>
              <a:rPr lang="en-US" dirty="0"/>
              <a:t>2. Capture baseline</a:t>
            </a:r>
          </a:p>
          <a:p>
            <a:pPr marL="0" indent="0">
              <a:buNone/>
            </a:pPr>
            <a:r>
              <a:rPr lang="en-US" dirty="0"/>
              <a:t>3. Introduce small UI shift</a:t>
            </a:r>
          </a:p>
          <a:p>
            <a:pPr marL="0" indent="0">
              <a:buNone/>
            </a:pPr>
            <a:r>
              <a:rPr lang="en-US" dirty="0"/>
              <a:t>4. Observe flagged differences</a:t>
            </a:r>
          </a:p>
          <a:p>
            <a:pPr marL="0" indent="0">
              <a:buNone/>
            </a:pPr>
            <a:r>
              <a:rPr lang="en-US" b="1" dirty="0"/>
              <a:t>Interactive Element</a:t>
            </a:r>
            <a:r>
              <a:rPr lang="en-US" dirty="0"/>
              <a:t>:</a:t>
            </a:r>
          </a:p>
          <a:p>
            <a:pPr marL="0" indent="0">
              <a:buNone/>
            </a:pPr>
            <a:r>
              <a:rPr lang="en-US" b="1" dirty="0"/>
              <a:t>Audience Prediction</a:t>
            </a:r>
            <a:r>
              <a:rPr lang="en-US" dirty="0"/>
              <a:t>: “Raise your hand if you think the AI will flag the changed color as a bug?” Then show the actual result.</a:t>
            </a:r>
          </a:p>
          <a:p>
            <a:endParaRPr lang="en-GB" dirty="0"/>
          </a:p>
        </p:txBody>
      </p:sp>
      <p:sp>
        <p:nvSpPr>
          <p:cNvPr id="4" name="Slide Number Placeholder 3">
            <a:extLst>
              <a:ext uri="{FF2B5EF4-FFF2-40B4-BE49-F238E27FC236}">
                <a16:creationId xmlns:a16="http://schemas.microsoft.com/office/drawing/2014/main" id="{9EA28860-48DF-B6C7-EBC9-17E6B5DB88E7}"/>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71</a:t>
            </a:fld>
            <a:endParaRPr lang="en-GB"/>
          </a:p>
        </p:txBody>
      </p:sp>
    </p:spTree>
    <p:extLst>
      <p:ext uri="{BB962C8B-B14F-4D97-AF65-F5344CB8AC3E}">
        <p14:creationId xmlns:p14="http://schemas.microsoft.com/office/powerpoint/2010/main" val="3512884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CE7D9E-A46E-9F5C-D63B-57D9B7BDB00D}"/>
              </a:ext>
            </a:extLst>
          </p:cNvPr>
          <p:cNvSpPr>
            <a:spLocks noGrp="1"/>
          </p:cNvSpPr>
          <p:nvPr>
            <p:ph type="title"/>
          </p:nvPr>
        </p:nvSpPr>
        <p:spPr/>
        <p:txBody>
          <a:bodyPr/>
          <a:lstStyle/>
          <a:p>
            <a:r>
              <a:rPr lang="en-US" dirty="0" err="1"/>
              <a:t>Applitools</a:t>
            </a:r>
            <a:r>
              <a:rPr lang="en-US" dirty="0"/>
              <a:t> snippet</a:t>
            </a:r>
            <a:endParaRPr lang="en-GB" dirty="0"/>
          </a:p>
        </p:txBody>
      </p:sp>
      <p:sp>
        <p:nvSpPr>
          <p:cNvPr id="3" name="Content Placeholder 2">
            <a:extLst>
              <a:ext uri="{FF2B5EF4-FFF2-40B4-BE49-F238E27FC236}">
                <a16:creationId xmlns:a16="http://schemas.microsoft.com/office/drawing/2014/main" id="{62B5130D-EB25-5BF8-D64F-0505747693D8}"/>
              </a:ext>
            </a:extLst>
          </p:cNvPr>
          <p:cNvSpPr>
            <a:spLocks noGrp="1"/>
          </p:cNvSpPr>
          <p:nvPr>
            <p:ph idx="1"/>
          </p:nvPr>
        </p:nvSpPr>
        <p:spPr/>
        <p:txBody>
          <a:bodyPr>
            <a:normAutofit/>
          </a:bodyPr>
          <a:lstStyle/>
          <a:p>
            <a:pPr marL="0" indent="0">
              <a:buNone/>
            </a:pPr>
            <a:r>
              <a:rPr lang="en-US" dirty="0" err="1"/>
              <a:t>eyes.open</a:t>
            </a:r>
            <a:r>
              <a:rPr lang="en-US" dirty="0"/>
              <a:t>(driver, "Demo App", "Test Name");</a:t>
            </a:r>
          </a:p>
          <a:p>
            <a:pPr marL="0" indent="0">
              <a:buNone/>
            </a:pPr>
            <a:r>
              <a:rPr lang="en-US" dirty="0" err="1"/>
              <a:t>driver.get</a:t>
            </a:r>
            <a:r>
              <a:rPr lang="en-US" dirty="0"/>
              <a:t>("https://demo-app.url/login");</a:t>
            </a:r>
          </a:p>
          <a:p>
            <a:pPr marL="0" indent="0">
              <a:buNone/>
            </a:pPr>
            <a:r>
              <a:rPr lang="en-US" dirty="0" err="1"/>
              <a:t>eyes.checkWindow</a:t>
            </a:r>
            <a:r>
              <a:rPr lang="en-US" dirty="0"/>
              <a:t>("Login Page");</a:t>
            </a:r>
          </a:p>
          <a:p>
            <a:pPr marL="0" indent="0">
              <a:buNone/>
            </a:pPr>
            <a:r>
              <a:rPr lang="en-US" dirty="0" err="1"/>
              <a:t>eyes.close</a:t>
            </a:r>
            <a:r>
              <a:rPr lang="en-US" dirty="0"/>
              <a:t>();</a:t>
            </a:r>
          </a:p>
          <a:p>
            <a:endParaRPr lang="en-GB" dirty="0"/>
          </a:p>
          <a:p>
            <a:pPr marL="0" indent="0">
              <a:buNone/>
            </a:pPr>
            <a:r>
              <a:rPr lang="en-US" b="1" dirty="0"/>
              <a:t>Interactive Element</a:t>
            </a:r>
            <a:r>
              <a:rPr lang="en-US" dirty="0"/>
              <a:t>:</a:t>
            </a:r>
          </a:p>
          <a:p>
            <a:pPr marL="0" indent="0">
              <a:buNone/>
            </a:pPr>
            <a:r>
              <a:rPr lang="en-US" dirty="0"/>
              <a:t>Who here can guess how many lines of code you’d need for a standard Selenium test to do visual checks without AI?</a:t>
            </a:r>
            <a:br>
              <a:rPr lang="en-US" dirty="0"/>
            </a:br>
            <a:endParaRPr lang="en-GB" dirty="0"/>
          </a:p>
        </p:txBody>
      </p:sp>
      <p:sp>
        <p:nvSpPr>
          <p:cNvPr id="4" name="Slide Number Placeholder 3">
            <a:extLst>
              <a:ext uri="{FF2B5EF4-FFF2-40B4-BE49-F238E27FC236}">
                <a16:creationId xmlns:a16="http://schemas.microsoft.com/office/drawing/2014/main" id="{A5E82402-8640-EC82-8D89-99459ED69F61}"/>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72</a:t>
            </a:fld>
            <a:endParaRPr lang="en-GB"/>
          </a:p>
        </p:txBody>
      </p:sp>
    </p:spTree>
    <p:extLst>
      <p:ext uri="{BB962C8B-B14F-4D97-AF65-F5344CB8AC3E}">
        <p14:creationId xmlns:p14="http://schemas.microsoft.com/office/powerpoint/2010/main" val="4054346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156C6C-02E3-F6A3-A777-B2303B0ADA90}"/>
              </a:ext>
            </a:extLst>
          </p:cNvPr>
          <p:cNvSpPr>
            <a:spLocks noGrp="1"/>
          </p:cNvSpPr>
          <p:nvPr>
            <p:ph type="title"/>
          </p:nvPr>
        </p:nvSpPr>
        <p:spPr/>
        <p:txBody>
          <a:bodyPr/>
          <a:lstStyle/>
          <a:p>
            <a:r>
              <a:rPr lang="en-GB" dirty="0"/>
              <a:t>Group Workshop Instructions</a:t>
            </a:r>
          </a:p>
        </p:txBody>
      </p:sp>
      <p:sp>
        <p:nvSpPr>
          <p:cNvPr id="3" name="Content Placeholder 2">
            <a:extLst>
              <a:ext uri="{FF2B5EF4-FFF2-40B4-BE49-F238E27FC236}">
                <a16:creationId xmlns:a16="http://schemas.microsoft.com/office/drawing/2014/main" id="{5D2BB8A5-328A-44B9-A97D-597C4C7203A5}"/>
              </a:ext>
            </a:extLst>
          </p:cNvPr>
          <p:cNvSpPr>
            <a:spLocks noGrp="1"/>
          </p:cNvSpPr>
          <p:nvPr>
            <p:ph idx="1"/>
          </p:nvPr>
        </p:nvSpPr>
        <p:spPr/>
        <p:txBody>
          <a:bodyPr/>
          <a:lstStyle/>
          <a:p>
            <a:r>
              <a:rPr lang="en-US" dirty="0"/>
              <a:t>Groups → ~5 participants each</a:t>
            </a:r>
          </a:p>
          <a:p>
            <a:r>
              <a:rPr lang="en-US" dirty="0"/>
              <a:t>Choose 1 scenario from 10</a:t>
            </a:r>
          </a:p>
          <a:p>
            <a:r>
              <a:rPr lang="en-US" dirty="0"/>
              <a:t>Match it to an AI testing tool</a:t>
            </a:r>
          </a:p>
          <a:p>
            <a:r>
              <a:rPr lang="en-US" dirty="0"/>
              <a:t>Note key benefits &amp; limitations</a:t>
            </a:r>
          </a:p>
          <a:p>
            <a:r>
              <a:rPr lang="en-US" dirty="0"/>
              <a:t>Prepare a short 2-min presentation</a:t>
            </a:r>
          </a:p>
          <a:p>
            <a:endParaRPr lang="en-GB" dirty="0"/>
          </a:p>
        </p:txBody>
      </p:sp>
      <p:sp>
        <p:nvSpPr>
          <p:cNvPr id="4" name="Slide Number Placeholder 3">
            <a:extLst>
              <a:ext uri="{FF2B5EF4-FFF2-40B4-BE49-F238E27FC236}">
                <a16:creationId xmlns:a16="http://schemas.microsoft.com/office/drawing/2014/main" id="{6B18B14C-DC6C-8D8F-C1F6-127CA909B0C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73</a:t>
            </a:fld>
            <a:endParaRPr lang="en-GB"/>
          </a:p>
        </p:txBody>
      </p:sp>
    </p:spTree>
    <p:extLst>
      <p:ext uri="{BB962C8B-B14F-4D97-AF65-F5344CB8AC3E}">
        <p14:creationId xmlns:p14="http://schemas.microsoft.com/office/powerpoint/2010/main" val="3715562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6CF3B-ADAB-ABD6-8384-37D7EED4BDD3}"/>
              </a:ext>
            </a:extLst>
          </p:cNvPr>
          <p:cNvSpPr>
            <a:spLocks noGrp="1"/>
          </p:cNvSpPr>
          <p:nvPr>
            <p:ph type="title"/>
          </p:nvPr>
        </p:nvSpPr>
        <p:spPr/>
        <p:txBody>
          <a:bodyPr/>
          <a:lstStyle/>
          <a:p>
            <a:r>
              <a:rPr lang="it-IT" dirty="0"/>
              <a:t>AI Testing Scenario</a:t>
            </a:r>
            <a:endParaRPr lang="en-GB" dirty="0"/>
          </a:p>
        </p:txBody>
      </p:sp>
      <p:sp>
        <p:nvSpPr>
          <p:cNvPr id="3" name="Content Placeholder 2">
            <a:extLst>
              <a:ext uri="{FF2B5EF4-FFF2-40B4-BE49-F238E27FC236}">
                <a16:creationId xmlns:a16="http://schemas.microsoft.com/office/drawing/2014/main" id="{ED76F996-D110-D299-9BA3-2480D5F520F8}"/>
              </a:ext>
            </a:extLst>
          </p:cNvPr>
          <p:cNvSpPr>
            <a:spLocks noGrp="1"/>
          </p:cNvSpPr>
          <p:nvPr>
            <p:ph idx="1"/>
          </p:nvPr>
        </p:nvSpPr>
        <p:spPr>
          <a:xfrm>
            <a:off x="365760" y="1303020"/>
            <a:ext cx="8503920" cy="4251960"/>
          </a:xfrm>
        </p:spPr>
        <p:txBody>
          <a:bodyPr>
            <a:normAutofit/>
          </a:bodyPr>
          <a:lstStyle/>
          <a:p>
            <a:pPr marL="514350" indent="-514350">
              <a:buFont typeface="+mj-lt"/>
              <a:buAutoNum type="arabicPeriod"/>
            </a:pPr>
            <a:r>
              <a:rPr lang="en-GB" dirty="0"/>
              <a:t>E-commerce Cart with UI Changes</a:t>
            </a:r>
          </a:p>
          <a:p>
            <a:pPr marL="514350" indent="-514350">
              <a:buFont typeface="+mj-lt"/>
              <a:buAutoNum type="arabicPeriod"/>
            </a:pPr>
            <a:r>
              <a:rPr lang="en-GB" dirty="0"/>
              <a:t>Healthcare Portal Visual Consistency</a:t>
            </a:r>
          </a:p>
          <a:p>
            <a:pPr marL="514350" indent="-514350">
              <a:buFont typeface="+mj-lt"/>
              <a:buAutoNum type="arabicPeriod"/>
            </a:pPr>
            <a:r>
              <a:rPr lang="en-GB" dirty="0"/>
              <a:t>Cross-Browser Testing for University Site</a:t>
            </a:r>
          </a:p>
          <a:p>
            <a:pPr marL="514350" indent="-514350">
              <a:buFont typeface="+mj-lt"/>
              <a:buAutoNum type="arabicPeriod"/>
            </a:pPr>
            <a:r>
              <a:rPr lang="en-GB" dirty="0"/>
              <a:t>NLP-based Test Generation</a:t>
            </a:r>
          </a:p>
          <a:p>
            <a:pPr marL="514350" indent="-514350">
              <a:buFont typeface="+mj-lt"/>
              <a:buAutoNum type="arabicPeriod"/>
            </a:pPr>
            <a:r>
              <a:rPr lang="en-GB" dirty="0"/>
              <a:t>Mobile App for Patient Check-In</a:t>
            </a:r>
          </a:p>
          <a:p>
            <a:pPr marL="514350" indent="-514350">
              <a:buFont typeface="+mj-lt"/>
              <a:buAutoNum type="arabicPeriod"/>
            </a:pPr>
            <a:r>
              <a:rPr lang="en-GB" dirty="0"/>
              <a:t>API Testing with Frequent Schema Updates</a:t>
            </a:r>
          </a:p>
          <a:p>
            <a:pPr marL="514350" indent="-514350">
              <a:buFont typeface="+mj-lt"/>
              <a:buAutoNum type="arabicPeriod"/>
            </a:pPr>
            <a:r>
              <a:rPr lang="en-GB" dirty="0"/>
              <a:t>Accessibility + Visual Testing</a:t>
            </a:r>
          </a:p>
          <a:p>
            <a:pPr marL="514350" indent="-514350">
              <a:buFont typeface="+mj-lt"/>
              <a:buAutoNum type="arabicPeriod"/>
            </a:pPr>
            <a:r>
              <a:rPr lang="en-GB" dirty="0"/>
              <a:t>Automated Test Creation from User Analytics</a:t>
            </a:r>
          </a:p>
          <a:p>
            <a:pPr marL="514350" indent="-514350">
              <a:buFont typeface="+mj-lt"/>
              <a:buAutoNum type="arabicPeriod"/>
            </a:pPr>
            <a:r>
              <a:rPr lang="en-GB" dirty="0"/>
              <a:t>Clinical Data Dashboard with Live Updates</a:t>
            </a:r>
          </a:p>
          <a:p>
            <a:pPr marL="514350" indent="-514350">
              <a:buFont typeface="+mj-lt"/>
              <a:buAutoNum type="arabicPeriod"/>
            </a:pPr>
            <a:r>
              <a:rPr lang="en-GB" dirty="0"/>
              <a:t>Large Regression Suite Optimization</a:t>
            </a:r>
          </a:p>
        </p:txBody>
      </p:sp>
      <p:sp>
        <p:nvSpPr>
          <p:cNvPr id="4" name="Slide Number Placeholder 3">
            <a:extLst>
              <a:ext uri="{FF2B5EF4-FFF2-40B4-BE49-F238E27FC236}">
                <a16:creationId xmlns:a16="http://schemas.microsoft.com/office/drawing/2014/main" id="{8699B182-C46B-F030-437B-4475ACBBDF1E}"/>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74</a:t>
            </a:fld>
            <a:endParaRPr lang="en-GB"/>
          </a:p>
        </p:txBody>
      </p:sp>
    </p:spTree>
    <p:extLst>
      <p:ext uri="{BB962C8B-B14F-4D97-AF65-F5344CB8AC3E}">
        <p14:creationId xmlns:p14="http://schemas.microsoft.com/office/powerpoint/2010/main" val="35933183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35E269-0963-474F-0820-3D5428149F1B}"/>
              </a:ext>
            </a:extLst>
          </p:cNvPr>
          <p:cNvSpPr>
            <a:spLocks noGrp="1"/>
          </p:cNvSpPr>
          <p:nvPr>
            <p:ph type="title"/>
          </p:nvPr>
        </p:nvSpPr>
        <p:spPr/>
        <p:txBody>
          <a:bodyPr/>
          <a:lstStyle/>
          <a:p>
            <a:r>
              <a:rPr lang="en-GB" dirty="0"/>
              <a:t>Group Discussion</a:t>
            </a:r>
          </a:p>
        </p:txBody>
      </p:sp>
      <p:sp>
        <p:nvSpPr>
          <p:cNvPr id="3" name="Content Placeholder 2">
            <a:extLst>
              <a:ext uri="{FF2B5EF4-FFF2-40B4-BE49-F238E27FC236}">
                <a16:creationId xmlns:a16="http://schemas.microsoft.com/office/drawing/2014/main" id="{D02C6080-BCC9-FE3A-8DFE-BDDB2F80B2E8}"/>
              </a:ext>
            </a:extLst>
          </p:cNvPr>
          <p:cNvSpPr>
            <a:spLocks noGrp="1"/>
          </p:cNvSpPr>
          <p:nvPr>
            <p:ph idx="1"/>
          </p:nvPr>
        </p:nvSpPr>
        <p:spPr>
          <a:xfrm>
            <a:off x="365760" y="1620982"/>
            <a:ext cx="8503920" cy="4251960"/>
          </a:xfrm>
        </p:spPr>
        <p:txBody>
          <a:bodyPr/>
          <a:lstStyle/>
          <a:p>
            <a:pPr marL="0" indent="0">
              <a:buNone/>
            </a:pPr>
            <a:r>
              <a:rPr lang="en-US" dirty="0"/>
              <a:t>Discuss scenario </a:t>
            </a:r>
          </a:p>
          <a:p>
            <a:r>
              <a:rPr lang="en-US" dirty="0"/>
              <a:t>Write some test case scenarios.</a:t>
            </a:r>
          </a:p>
          <a:p>
            <a:r>
              <a:rPr lang="en-US" dirty="0"/>
              <a:t>Which AI tool to use?</a:t>
            </a:r>
          </a:p>
          <a:p>
            <a:r>
              <a:rPr lang="en-US" dirty="0"/>
              <a:t>Why does it suit your scenario?</a:t>
            </a:r>
          </a:p>
          <a:p>
            <a:r>
              <a:rPr lang="en-US" dirty="0"/>
              <a:t>Potential drawbacks or limitations?</a:t>
            </a:r>
          </a:p>
          <a:p>
            <a:r>
              <a:rPr lang="en-US" dirty="0"/>
              <a:t>Prepare a 2-min summary.</a:t>
            </a:r>
          </a:p>
          <a:p>
            <a:pPr lvl="1"/>
            <a:r>
              <a:rPr lang="en-US" dirty="0"/>
              <a:t>Clearly state chosen scenario</a:t>
            </a:r>
          </a:p>
          <a:p>
            <a:pPr lvl="1"/>
            <a:r>
              <a:rPr lang="en-US" dirty="0"/>
              <a:t>Present selected AI Testing tool</a:t>
            </a:r>
          </a:p>
          <a:p>
            <a:pPr lvl="1"/>
            <a:r>
              <a:rPr lang="en-US" dirty="0"/>
              <a:t>Why this tool is best suited (AI features specifically relevant)</a:t>
            </a:r>
          </a:p>
          <a:p>
            <a:pPr lvl="1"/>
            <a:r>
              <a:rPr lang="en-US" dirty="0"/>
              <a:t>Mention at least one limitation or challenge</a:t>
            </a:r>
            <a:endParaRPr lang="en-GB" dirty="0"/>
          </a:p>
        </p:txBody>
      </p:sp>
      <p:sp>
        <p:nvSpPr>
          <p:cNvPr id="4" name="Slide Number Placeholder 3">
            <a:extLst>
              <a:ext uri="{FF2B5EF4-FFF2-40B4-BE49-F238E27FC236}">
                <a16:creationId xmlns:a16="http://schemas.microsoft.com/office/drawing/2014/main" id="{EB745F97-ABE7-795C-3D66-89D0E2B6F12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75</a:t>
            </a:fld>
            <a:endParaRPr lang="en-GB"/>
          </a:p>
        </p:txBody>
      </p:sp>
    </p:spTree>
    <p:extLst>
      <p:ext uri="{BB962C8B-B14F-4D97-AF65-F5344CB8AC3E}">
        <p14:creationId xmlns:p14="http://schemas.microsoft.com/office/powerpoint/2010/main" val="97752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E24AB-3819-45E7-58EF-73B9B92D2843}"/>
              </a:ext>
            </a:extLst>
          </p:cNvPr>
          <p:cNvSpPr>
            <a:spLocks noGrp="1"/>
          </p:cNvSpPr>
          <p:nvPr>
            <p:ph type="title"/>
          </p:nvPr>
        </p:nvSpPr>
        <p:spPr/>
        <p:txBody>
          <a:bodyPr/>
          <a:lstStyle/>
          <a:p>
            <a:r>
              <a:rPr lang="en-GB" dirty="0"/>
              <a:t>Guided Q&amp;A </a:t>
            </a:r>
          </a:p>
        </p:txBody>
      </p:sp>
      <p:sp>
        <p:nvSpPr>
          <p:cNvPr id="3" name="Content Placeholder 2">
            <a:extLst>
              <a:ext uri="{FF2B5EF4-FFF2-40B4-BE49-F238E27FC236}">
                <a16:creationId xmlns:a16="http://schemas.microsoft.com/office/drawing/2014/main" id="{3FFC63AB-786D-42E0-4EC1-037F98CC3C50}"/>
              </a:ext>
            </a:extLst>
          </p:cNvPr>
          <p:cNvSpPr>
            <a:spLocks noGrp="1"/>
          </p:cNvSpPr>
          <p:nvPr>
            <p:ph idx="1"/>
          </p:nvPr>
        </p:nvSpPr>
        <p:spPr/>
        <p:txBody>
          <a:bodyPr/>
          <a:lstStyle/>
          <a:p>
            <a:pPr marL="0" indent="0">
              <a:buNone/>
            </a:pPr>
            <a:r>
              <a:rPr lang="en-US" dirty="0"/>
              <a:t>Possible Topics:</a:t>
            </a:r>
          </a:p>
          <a:p>
            <a:r>
              <a:rPr lang="en-US" dirty="0"/>
              <a:t>Practical integration</a:t>
            </a:r>
          </a:p>
          <a:p>
            <a:r>
              <a:rPr lang="en-US" dirty="0"/>
              <a:t>Handling limitations</a:t>
            </a:r>
          </a:p>
          <a:p>
            <a:r>
              <a:rPr lang="en-US" dirty="0"/>
              <a:t>Best practices</a:t>
            </a:r>
          </a:p>
          <a:p>
            <a:r>
              <a:rPr lang="en-US" dirty="0"/>
              <a:t>Future of AI in testing</a:t>
            </a:r>
          </a:p>
          <a:p>
            <a:endParaRPr lang="en-GB" dirty="0"/>
          </a:p>
        </p:txBody>
      </p:sp>
      <p:sp>
        <p:nvSpPr>
          <p:cNvPr id="4" name="Slide Number Placeholder 3">
            <a:extLst>
              <a:ext uri="{FF2B5EF4-FFF2-40B4-BE49-F238E27FC236}">
                <a16:creationId xmlns:a16="http://schemas.microsoft.com/office/drawing/2014/main" id="{49F5985D-E973-5F5F-D568-B4995F723A4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76</a:t>
            </a:fld>
            <a:endParaRPr lang="en-GB"/>
          </a:p>
        </p:txBody>
      </p:sp>
    </p:spTree>
    <p:extLst>
      <p:ext uri="{BB962C8B-B14F-4D97-AF65-F5344CB8AC3E}">
        <p14:creationId xmlns:p14="http://schemas.microsoft.com/office/powerpoint/2010/main" val="4012979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8F23B-C4D4-D8B8-882D-CA243993BC23}"/>
              </a:ext>
            </a:extLst>
          </p:cNvPr>
          <p:cNvSpPr>
            <a:spLocks noGrp="1"/>
          </p:cNvSpPr>
          <p:nvPr>
            <p:ph type="title"/>
          </p:nvPr>
        </p:nvSpPr>
        <p:spPr/>
        <p:txBody>
          <a:bodyPr/>
          <a:lstStyle/>
          <a:p>
            <a:r>
              <a:rPr lang="en-GB" dirty="0"/>
              <a:t>Best Practices &amp; Next Steps</a:t>
            </a:r>
          </a:p>
        </p:txBody>
      </p:sp>
      <p:sp>
        <p:nvSpPr>
          <p:cNvPr id="3" name="Content Placeholder 2">
            <a:extLst>
              <a:ext uri="{FF2B5EF4-FFF2-40B4-BE49-F238E27FC236}">
                <a16:creationId xmlns:a16="http://schemas.microsoft.com/office/drawing/2014/main" id="{7C72F739-0894-A66E-B30A-923F7D305B19}"/>
              </a:ext>
            </a:extLst>
          </p:cNvPr>
          <p:cNvSpPr>
            <a:spLocks noGrp="1"/>
          </p:cNvSpPr>
          <p:nvPr>
            <p:ph idx="1"/>
          </p:nvPr>
        </p:nvSpPr>
        <p:spPr/>
        <p:txBody>
          <a:bodyPr/>
          <a:lstStyle/>
          <a:p>
            <a:r>
              <a:rPr lang="en-US" b="1" dirty="0"/>
              <a:t>Start Small</a:t>
            </a:r>
            <a:r>
              <a:rPr lang="en-US" dirty="0"/>
              <a:t>: Pilot AI testing with a simple, controlled scenario</a:t>
            </a:r>
          </a:p>
          <a:p>
            <a:r>
              <a:rPr lang="en-US" b="1" dirty="0"/>
              <a:t>Maintain Human Oversight</a:t>
            </a:r>
            <a:r>
              <a:rPr lang="en-US" dirty="0"/>
              <a:t>: AI complements, not replaces, human testers</a:t>
            </a:r>
          </a:p>
          <a:p>
            <a:r>
              <a:rPr lang="en-US" b="1" dirty="0"/>
              <a:t>Update Test Baselines</a:t>
            </a:r>
            <a:r>
              <a:rPr lang="en-US" dirty="0"/>
              <a:t>: Regularly refresh screenshots, selectors, and test data</a:t>
            </a:r>
          </a:p>
          <a:p>
            <a:r>
              <a:rPr lang="en-US" b="1" dirty="0"/>
              <a:t>Combine AI &amp; Manual Testing</a:t>
            </a:r>
            <a:r>
              <a:rPr lang="en-US" dirty="0"/>
              <a:t>: AI handles repetitive tasks; humans handle creative, exploratory scenarios</a:t>
            </a:r>
          </a:p>
          <a:p>
            <a:r>
              <a:rPr lang="en-US" b="1" dirty="0"/>
              <a:t>Share Knowledge Internally</a:t>
            </a:r>
            <a:r>
              <a:rPr lang="en-US" dirty="0"/>
              <a:t>: Document and share experiences to build collective expertise</a:t>
            </a:r>
            <a:endParaRPr lang="en-GB" dirty="0"/>
          </a:p>
        </p:txBody>
      </p:sp>
      <p:sp>
        <p:nvSpPr>
          <p:cNvPr id="4" name="Slide Number Placeholder 3">
            <a:extLst>
              <a:ext uri="{FF2B5EF4-FFF2-40B4-BE49-F238E27FC236}">
                <a16:creationId xmlns:a16="http://schemas.microsoft.com/office/drawing/2014/main" id="{D07BDB43-DC75-BCD9-65E5-B5F23B787AE5}"/>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7033282B-12B2-4465-8C95-4D36CB085F03}" type="slidenum">
              <a:rPr lang="en-GB" smtClean="0"/>
              <a:pPr/>
              <a:t>77</a:t>
            </a:fld>
            <a:endParaRPr lang="en-GB"/>
          </a:p>
        </p:txBody>
      </p:sp>
    </p:spTree>
    <p:extLst>
      <p:ext uri="{BB962C8B-B14F-4D97-AF65-F5344CB8AC3E}">
        <p14:creationId xmlns:p14="http://schemas.microsoft.com/office/powerpoint/2010/main" val="236227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8DEC8E-62E2-B6AA-97C9-820E9E8F5FF3}"/>
              </a:ext>
            </a:extLst>
          </p:cNvPr>
          <p:cNvSpPr>
            <a:spLocks noGrp="1"/>
          </p:cNvSpPr>
          <p:nvPr>
            <p:ph type="title"/>
          </p:nvPr>
        </p:nvSpPr>
        <p:spPr>
          <a:xfrm>
            <a:off x="365760" y="1737360"/>
            <a:ext cx="8503920" cy="2103120"/>
          </a:xfrm>
        </p:spPr>
        <p:txBody>
          <a:bodyPr anchor="b">
            <a:normAutofit/>
          </a:bodyPr>
          <a:lstStyle/>
          <a:p>
            <a:r>
              <a:rPr lang="en-GB" dirty="0"/>
              <a:t>Thank you</a:t>
            </a:r>
          </a:p>
        </p:txBody>
      </p:sp>
      <p:sp>
        <p:nvSpPr>
          <p:cNvPr id="3" name="Content Placeholder 2">
            <a:extLst>
              <a:ext uri="{FF2B5EF4-FFF2-40B4-BE49-F238E27FC236}">
                <a16:creationId xmlns:a16="http://schemas.microsoft.com/office/drawing/2014/main" id="{1D50D800-952A-B642-98CE-60C830EB62D9}"/>
              </a:ext>
            </a:extLst>
          </p:cNvPr>
          <p:cNvSpPr>
            <a:spLocks noGrp="1"/>
          </p:cNvSpPr>
          <p:nvPr>
            <p:ph type="body" sz="quarter" idx="13"/>
          </p:nvPr>
        </p:nvSpPr>
        <p:spPr>
          <a:xfrm>
            <a:off x="5094171" y="1705476"/>
            <a:ext cx="5692140" cy="382095"/>
          </a:xfrm>
        </p:spPr>
        <p:txBody>
          <a:bodyPr>
            <a:normAutofit/>
          </a:bodyPr>
          <a:lstStyle/>
          <a:p>
            <a:pPr marL="0" indent="0">
              <a:buNone/>
            </a:pPr>
            <a:r>
              <a:rPr lang="en-GB" dirty="0"/>
              <a:t>QR Code for Feedback Survey </a:t>
            </a:r>
          </a:p>
        </p:txBody>
      </p:sp>
      <p:sp>
        <p:nvSpPr>
          <p:cNvPr id="4" name="Slide Number Placeholder 3" hidden="1">
            <a:extLst>
              <a:ext uri="{FF2B5EF4-FFF2-40B4-BE49-F238E27FC236}">
                <a16:creationId xmlns:a16="http://schemas.microsoft.com/office/drawing/2014/main" id="{5DD05456-ED5A-67BE-07B4-0AC3B577BE2D}"/>
              </a:ext>
            </a:extLst>
          </p:cNvPr>
          <p:cNvSpPr>
            <a:spLocks noGrp="1"/>
          </p:cNvSpPr>
          <p:nvPr>
            <p:ph type="sldNum" sz="quarter" idx="4294967295"/>
          </p:nvPr>
        </p:nvSpPr>
        <p:spPr>
          <a:xfrm>
            <a:off x="9448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fld id="{7033282B-12B2-4465-8C95-4D36CB085F03}" type="slidenum">
              <a:rPr lang="en-GB" smtClean="0"/>
              <a:pPr>
                <a:spcAft>
                  <a:spcPts val="600"/>
                </a:spcAft>
              </a:pPr>
              <a:t>78</a:t>
            </a:fld>
            <a:endParaRPr lang="en-GB"/>
          </a:p>
        </p:txBody>
      </p:sp>
      <p:pic>
        <p:nvPicPr>
          <p:cNvPr id="6" name="Picture 5">
            <a:extLst>
              <a:ext uri="{FF2B5EF4-FFF2-40B4-BE49-F238E27FC236}">
                <a16:creationId xmlns:a16="http://schemas.microsoft.com/office/drawing/2014/main" id="{BD9FD85C-A85A-3234-A7FA-719FB00E4FE9}"/>
              </a:ext>
            </a:extLst>
          </p:cNvPr>
          <p:cNvPicPr>
            <a:picLocks noChangeAspect="1"/>
          </p:cNvPicPr>
          <p:nvPr/>
        </p:nvPicPr>
        <p:blipFill>
          <a:blip r:embed="rId4"/>
          <a:stretch>
            <a:fillRect/>
          </a:stretch>
        </p:blipFill>
        <p:spPr>
          <a:xfrm>
            <a:off x="5094171" y="2156754"/>
            <a:ext cx="2920197" cy="2926587"/>
          </a:xfrm>
          <a:prstGeom prst="rect">
            <a:avLst/>
          </a:prstGeom>
        </p:spPr>
      </p:pic>
      <p:sp>
        <p:nvSpPr>
          <p:cNvPr id="8" name="TextBox 7">
            <a:extLst>
              <a:ext uri="{FF2B5EF4-FFF2-40B4-BE49-F238E27FC236}">
                <a16:creationId xmlns:a16="http://schemas.microsoft.com/office/drawing/2014/main" id="{6545406D-8800-0F2E-238A-99A621DE6930}"/>
              </a:ext>
            </a:extLst>
          </p:cNvPr>
          <p:cNvSpPr txBox="1"/>
          <p:nvPr/>
        </p:nvSpPr>
        <p:spPr>
          <a:xfrm>
            <a:off x="5020176" y="5152524"/>
            <a:ext cx="3161298" cy="369332"/>
          </a:xfrm>
          <a:prstGeom prst="rect">
            <a:avLst/>
          </a:prstGeom>
          <a:noFill/>
        </p:spPr>
        <p:txBody>
          <a:bodyPr wrap="square">
            <a:spAutoFit/>
          </a:bodyPr>
          <a:lstStyle/>
          <a:p>
            <a:r>
              <a:rPr lang="en-GB" dirty="0"/>
              <a:t>https://bit.ly/3XYO19K</a:t>
            </a:r>
          </a:p>
        </p:txBody>
      </p:sp>
    </p:spTree>
    <p:extLst>
      <p:ext uri="{BB962C8B-B14F-4D97-AF65-F5344CB8AC3E}">
        <p14:creationId xmlns:p14="http://schemas.microsoft.com/office/powerpoint/2010/main" val="3000764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8ED630-AC56-0264-DF61-5A5625C34A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B9E95-176F-4F8C-7D24-849EF0039128}"/>
              </a:ext>
            </a:extLst>
          </p:cNvPr>
          <p:cNvSpPr>
            <a:spLocks noGrp="1"/>
          </p:cNvSpPr>
          <p:nvPr>
            <p:ph type="ctrTitle"/>
          </p:nvPr>
        </p:nvSpPr>
        <p:spPr/>
        <p:txBody>
          <a:bodyPr/>
          <a:lstStyle/>
          <a:p>
            <a:r>
              <a:rPr lang="en-IN" dirty="0"/>
              <a:t>Intro AI-Led Testing</a:t>
            </a:r>
          </a:p>
        </p:txBody>
      </p:sp>
      <p:sp>
        <p:nvSpPr>
          <p:cNvPr id="3" name="Subtitle 2">
            <a:extLst>
              <a:ext uri="{FF2B5EF4-FFF2-40B4-BE49-F238E27FC236}">
                <a16:creationId xmlns:a16="http://schemas.microsoft.com/office/drawing/2014/main" id="{DC57B910-B4D8-5CDB-EF7C-38CD7DFC6A35}"/>
              </a:ext>
            </a:extLst>
          </p:cNvPr>
          <p:cNvSpPr>
            <a:spLocks noGrp="1"/>
          </p:cNvSpPr>
          <p:nvPr>
            <p:ph type="subTitle" idx="1"/>
          </p:nvPr>
        </p:nvSpPr>
        <p:spPr/>
        <p:txBody>
          <a:bodyPr/>
          <a:lstStyle/>
          <a:p>
            <a:r>
              <a:rPr lang="en-IN" dirty="0"/>
              <a:t>Day 1 -  Session 3 (15:30 – 16:30)</a:t>
            </a:r>
          </a:p>
          <a:p>
            <a:endParaRPr lang="en-IN" dirty="0"/>
          </a:p>
          <a:p>
            <a:r>
              <a:rPr lang="en-GB" dirty="0"/>
              <a:t>Integration of Generative AI in Testing</a:t>
            </a:r>
            <a:endParaRPr lang="en-IN" dirty="0"/>
          </a:p>
        </p:txBody>
      </p:sp>
      <p:sp>
        <p:nvSpPr>
          <p:cNvPr id="4" name="Text Placeholder 3">
            <a:extLst>
              <a:ext uri="{FF2B5EF4-FFF2-40B4-BE49-F238E27FC236}">
                <a16:creationId xmlns:a16="http://schemas.microsoft.com/office/drawing/2014/main" id="{5A31721B-4A9A-AEC1-58DC-5CB632223527}"/>
              </a:ext>
            </a:extLst>
          </p:cNvPr>
          <p:cNvSpPr>
            <a:spLocks noGrp="1"/>
          </p:cNvSpPr>
          <p:nvPr>
            <p:ph type="body" sz="quarter" idx="11"/>
          </p:nvPr>
        </p:nvSpPr>
        <p:spPr>
          <a:xfrm>
            <a:off x="1630680" y="4743449"/>
            <a:ext cx="3855718" cy="365759"/>
          </a:xfrm>
        </p:spPr>
        <p:txBody>
          <a:bodyPr/>
          <a:lstStyle/>
          <a:p>
            <a:r>
              <a:rPr lang="en-US" dirty="0"/>
              <a:t>March 2025</a:t>
            </a:r>
            <a:endParaRPr lang="en-IN" dirty="0"/>
          </a:p>
        </p:txBody>
      </p:sp>
    </p:spTree>
    <p:extLst>
      <p:ext uri="{BB962C8B-B14F-4D97-AF65-F5344CB8AC3E}">
        <p14:creationId xmlns:p14="http://schemas.microsoft.com/office/powerpoint/2010/main" val="1259136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6395D-6D15-9C10-7144-2259610DCB13}"/>
              </a:ext>
            </a:extLst>
          </p:cNvPr>
          <p:cNvSpPr>
            <a:spLocks noGrp="1"/>
          </p:cNvSpPr>
          <p:nvPr>
            <p:ph type="title"/>
          </p:nvPr>
        </p:nvSpPr>
        <p:spPr/>
        <p:txBody>
          <a:bodyPr/>
          <a:lstStyle/>
          <a:p>
            <a:endParaRPr lang="en-GB"/>
          </a:p>
        </p:txBody>
      </p:sp>
      <p:sp>
        <p:nvSpPr>
          <p:cNvPr id="3" name="Text Placeholder 2">
            <a:extLst>
              <a:ext uri="{FF2B5EF4-FFF2-40B4-BE49-F238E27FC236}">
                <a16:creationId xmlns:a16="http://schemas.microsoft.com/office/drawing/2014/main" id="{2F08C7BC-320E-D38F-A0CD-4AAAEBC8016E}"/>
              </a:ext>
            </a:extLst>
          </p:cNvPr>
          <p:cNvSpPr>
            <a:spLocks noGrp="1"/>
          </p:cNvSpPr>
          <p:nvPr>
            <p:ph type="body" sz="quarter" idx="13"/>
          </p:nvPr>
        </p:nvSpPr>
        <p:spPr/>
        <p:txBody>
          <a:bodyPr/>
          <a:lstStyle/>
          <a:p>
            <a:endParaRPr lang="en-GB"/>
          </a:p>
        </p:txBody>
      </p:sp>
      <p:sp>
        <p:nvSpPr>
          <p:cNvPr id="6" name="Oval 5">
            <a:extLst>
              <a:ext uri="{FF2B5EF4-FFF2-40B4-BE49-F238E27FC236}">
                <a16:creationId xmlns:a16="http://schemas.microsoft.com/office/drawing/2014/main" id="{D215C11F-E789-3E74-AACF-714CB9F99E3B}"/>
              </a:ext>
            </a:extLst>
          </p:cNvPr>
          <p:cNvSpPr/>
          <p:nvPr/>
        </p:nvSpPr>
        <p:spPr>
          <a:xfrm rot="16200000">
            <a:off x="2917061" y="1096498"/>
            <a:ext cx="1049520" cy="3874434"/>
          </a:xfrm>
          <a:prstGeom prst="ellipse">
            <a:avLst/>
          </a:prstGeom>
          <a:noFill/>
          <a:ln w="38100">
            <a:solidFill>
              <a:srgbClr val="92D050"/>
            </a:solidFill>
          </a:ln>
        </p:spPr>
        <p:style>
          <a:lnRef idx="0">
            <a:schemeClr val="accent1"/>
          </a:lnRef>
          <a:fillRef idx="1">
            <a:schemeClr val="accent1"/>
          </a:fillRef>
          <a:effectRef idx="0">
            <a:srgbClr val="000000"/>
          </a:effectRef>
          <a:fontRef idx="minor">
            <a:schemeClr val="bg1"/>
          </a:fontRef>
        </p:style>
        <p:txBody>
          <a:bodyPr rtlCol="0" anchor="ctr"/>
          <a:lstStyle/>
          <a:p>
            <a:pPr algn="ctr">
              <a:lnSpc>
                <a:spcPct val="100000"/>
              </a:lnSpc>
            </a:pPr>
            <a:endParaRPr lang="en-GB" sz="1800"/>
          </a:p>
        </p:txBody>
      </p:sp>
      <p:pic>
        <p:nvPicPr>
          <p:cNvPr id="8" name="Picture 7">
            <a:extLst>
              <a:ext uri="{FF2B5EF4-FFF2-40B4-BE49-F238E27FC236}">
                <a16:creationId xmlns:a16="http://schemas.microsoft.com/office/drawing/2014/main" id="{3139DB51-C7A5-AAFB-7EB4-537D9BF33349}"/>
              </a:ext>
            </a:extLst>
          </p:cNvPr>
          <p:cNvPicPr>
            <a:picLocks noChangeAspect="1"/>
          </p:cNvPicPr>
          <p:nvPr/>
        </p:nvPicPr>
        <p:blipFill>
          <a:blip r:embed="rId2"/>
          <a:stretch>
            <a:fillRect/>
          </a:stretch>
        </p:blipFill>
        <p:spPr>
          <a:xfrm>
            <a:off x="0" y="775338"/>
            <a:ext cx="12192000" cy="5307324"/>
          </a:xfrm>
          <a:prstGeom prst="rect">
            <a:avLst/>
          </a:prstGeom>
        </p:spPr>
      </p:pic>
    </p:spTree>
    <p:extLst>
      <p:ext uri="{BB962C8B-B14F-4D97-AF65-F5344CB8AC3E}">
        <p14:creationId xmlns:p14="http://schemas.microsoft.com/office/powerpoint/2010/main" val="32278947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0E3AF-9D85-2938-9D86-02EB3EFD1A8F}"/>
              </a:ext>
            </a:extLst>
          </p:cNvPr>
          <p:cNvSpPr>
            <a:spLocks noGrp="1"/>
          </p:cNvSpPr>
          <p:nvPr>
            <p:ph type="title"/>
          </p:nvPr>
        </p:nvSpPr>
        <p:spPr/>
        <p:txBody>
          <a:bodyPr/>
          <a:lstStyle/>
          <a:p>
            <a:r>
              <a:rPr lang="en-GB" b="1" dirty="0"/>
              <a:t>Session 3 Overview / Agenda</a:t>
            </a:r>
          </a:p>
        </p:txBody>
      </p:sp>
      <p:sp>
        <p:nvSpPr>
          <p:cNvPr id="3" name="Content Placeholder 2">
            <a:extLst>
              <a:ext uri="{FF2B5EF4-FFF2-40B4-BE49-F238E27FC236}">
                <a16:creationId xmlns:a16="http://schemas.microsoft.com/office/drawing/2014/main" id="{C2E812B5-C07B-937B-F85E-2974F651C3F2}"/>
              </a:ext>
            </a:extLst>
          </p:cNvPr>
          <p:cNvSpPr>
            <a:spLocks noGrp="1"/>
          </p:cNvSpPr>
          <p:nvPr>
            <p:ph idx="1"/>
          </p:nvPr>
        </p:nvSpPr>
        <p:spPr/>
        <p:txBody>
          <a:bodyPr/>
          <a:lstStyle/>
          <a:p>
            <a:pPr marL="0" indent="0">
              <a:buNone/>
            </a:pPr>
            <a:r>
              <a:rPr lang="en-US" dirty="0"/>
              <a:t>10 min: Introduction to Real-Time Testing and Predictive Analytics</a:t>
            </a:r>
          </a:p>
          <a:p>
            <a:pPr marL="0" indent="0">
              <a:buNone/>
            </a:pPr>
            <a:r>
              <a:rPr lang="en-US" dirty="0"/>
              <a:t>Real-Time Testing Explained</a:t>
            </a:r>
          </a:p>
          <a:p>
            <a:pPr marL="0" indent="0">
              <a:buNone/>
            </a:pPr>
            <a:r>
              <a:rPr lang="en-US" dirty="0"/>
              <a:t>10 min: Live Demonstration</a:t>
            </a:r>
          </a:p>
          <a:p>
            <a:pPr marL="0" indent="0">
              <a:buNone/>
            </a:pPr>
            <a:r>
              <a:rPr lang="en-US" dirty="0"/>
              <a:t>25 min: Hands-On Practical Activity</a:t>
            </a:r>
          </a:p>
          <a:p>
            <a:pPr marL="0" indent="0">
              <a:buNone/>
            </a:pPr>
            <a:r>
              <a:rPr lang="en-US" dirty="0"/>
              <a:t>15 min: Group Discussion &amp; Summary</a:t>
            </a:r>
          </a:p>
        </p:txBody>
      </p:sp>
      <p:sp>
        <p:nvSpPr>
          <p:cNvPr id="5" name="Slide Number Placeholder 4">
            <a:extLst>
              <a:ext uri="{FF2B5EF4-FFF2-40B4-BE49-F238E27FC236}">
                <a16:creationId xmlns:a16="http://schemas.microsoft.com/office/drawing/2014/main" id="{B59559A6-C5BF-619E-7EDF-545A8A33F96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C68766-CF30-495B-991E-FE3BBBE80088}" type="slidenum">
              <a:rPr lang="en-GB" smtClean="0"/>
              <a:pPr/>
              <a:t>80</a:t>
            </a:fld>
            <a:endParaRPr lang="en-GB"/>
          </a:p>
        </p:txBody>
      </p:sp>
    </p:spTree>
    <p:extLst>
      <p:ext uri="{BB962C8B-B14F-4D97-AF65-F5344CB8AC3E}">
        <p14:creationId xmlns:p14="http://schemas.microsoft.com/office/powerpoint/2010/main" val="2359389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2DAE8-1978-9314-12D4-AC8A30D45F73}"/>
              </a:ext>
            </a:extLst>
          </p:cNvPr>
          <p:cNvSpPr>
            <a:spLocks noGrp="1"/>
          </p:cNvSpPr>
          <p:nvPr>
            <p:ph type="title"/>
          </p:nvPr>
        </p:nvSpPr>
        <p:spPr>
          <a:xfrm>
            <a:off x="838200" y="365125"/>
            <a:ext cx="10515600" cy="968725"/>
          </a:xfrm>
        </p:spPr>
        <p:txBody>
          <a:bodyPr>
            <a:normAutofit/>
          </a:bodyPr>
          <a:lstStyle/>
          <a:p>
            <a:r>
              <a:rPr lang="en-US" sz="4000" b="1" dirty="0"/>
              <a:t>Introduction to Generative AI in Testing (Part 1)</a:t>
            </a:r>
            <a:endParaRPr lang="en-GB" sz="4000" b="1" dirty="0"/>
          </a:p>
        </p:txBody>
      </p:sp>
      <p:sp>
        <p:nvSpPr>
          <p:cNvPr id="3" name="Content Placeholder 2">
            <a:extLst>
              <a:ext uri="{FF2B5EF4-FFF2-40B4-BE49-F238E27FC236}">
                <a16:creationId xmlns:a16="http://schemas.microsoft.com/office/drawing/2014/main" id="{33703D69-061C-5ED9-23EC-06979ADCE00E}"/>
              </a:ext>
            </a:extLst>
          </p:cNvPr>
          <p:cNvSpPr>
            <a:spLocks noGrp="1"/>
          </p:cNvSpPr>
          <p:nvPr>
            <p:ph idx="1"/>
          </p:nvPr>
        </p:nvSpPr>
        <p:spPr>
          <a:xfrm>
            <a:off x="838200" y="1393570"/>
            <a:ext cx="10515600" cy="4903059"/>
          </a:xfrm>
        </p:spPr>
        <p:txBody>
          <a:bodyPr>
            <a:normAutofit/>
          </a:bodyPr>
          <a:lstStyle/>
          <a:p>
            <a:pPr marL="0" indent="0">
              <a:buNone/>
            </a:pPr>
            <a:r>
              <a:rPr lang="en-GB" b="1" dirty="0"/>
              <a:t>What is Generative AI?</a:t>
            </a:r>
          </a:p>
          <a:p>
            <a:r>
              <a:rPr lang="en-GB" dirty="0"/>
              <a:t>AI that creates new content (text, images, code) from patterns in large datasets</a:t>
            </a:r>
          </a:p>
          <a:p>
            <a:r>
              <a:rPr lang="en-GB" dirty="0"/>
              <a:t>Commonly powered by Large Language Models (e.g., GPT, Gemini)</a:t>
            </a:r>
          </a:p>
          <a:p>
            <a:r>
              <a:rPr lang="en-GB" dirty="0"/>
              <a:t>Capable of generating test scenarios, scripts, and synthetic data</a:t>
            </a:r>
          </a:p>
          <a:p>
            <a:pPr marL="0" indent="0">
              <a:buNone/>
            </a:pPr>
            <a:r>
              <a:rPr lang="en-GB" b="1" dirty="0"/>
              <a:t>Key AI Tools for Testing:</a:t>
            </a:r>
          </a:p>
          <a:p>
            <a:r>
              <a:rPr lang="en-GB" dirty="0"/>
              <a:t>UST Platform: Secure experimentation with AI-driven testing solutions</a:t>
            </a:r>
          </a:p>
          <a:p>
            <a:r>
              <a:rPr lang="en-GB" dirty="0"/>
              <a:t>ChatGPT: Conversational AI for generating test cases, code snippets, documentation</a:t>
            </a:r>
          </a:p>
          <a:p>
            <a:r>
              <a:rPr lang="en-GB" dirty="0"/>
              <a:t>Gemini (Google): Next-generation AI model for more complex, multimodal tasks</a:t>
            </a:r>
          </a:p>
          <a:p>
            <a:r>
              <a:rPr lang="en-GB" dirty="0"/>
              <a:t>Automated Data Generation Tools: No-code solutions to create realistic synthetic data</a:t>
            </a:r>
          </a:p>
        </p:txBody>
      </p:sp>
      <p:sp>
        <p:nvSpPr>
          <p:cNvPr id="4" name="Slide Number Placeholder 3">
            <a:extLst>
              <a:ext uri="{FF2B5EF4-FFF2-40B4-BE49-F238E27FC236}">
                <a16:creationId xmlns:a16="http://schemas.microsoft.com/office/drawing/2014/main" id="{80CA9120-EA77-4B57-BC6B-27BC4F6C382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C68766-CF30-495B-991E-FE3BBBE80088}" type="slidenum">
              <a:rPr lang="en-GB" smtClean="0"/>
              <a:pPr/>
              <a:t>81</a:t>
            </a:fld>
            <a:endParaRPr lang="en-GB"/>
          </a:p>
        </p:txBody>
      </p:sp>
    </p:spTree>
    <p:extLst>
      <p:ext uri="{BB962C8B-B14F-4D97-AF65-F5344CB8AC3E}">
        <p14:creationId xmlns:p14="http://schemas.microsoft.com/office/powerpoint/2010/main" val="4290989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921058-93FC-4291-0AD4-EFA94DBFDA9C}"/>
              </a:ext>
            </a:extLst>
          </p:cNvPr>
          <p:cNvSpPr>
            <a:spLocks noGrp="1"/>
          </p:cNvSpPr>
          <p:nvPr>
            <p:ph type="title"/>
          </p:nvPr>
        </p:nvSpPr>
        <p:spPr>
          <a:xfrm>
            <a:off x="838200" y="365126"/>
            <a:ext cx="10515600" cy="1052614"/>
          </a:xfrm>
        </p:spPr>
        <p:txBody>
          <a:bodyPr>
            <a:normAutofit/>
          </a:bodyPr>
          <a:lstStyle/>
          <a:p>
            <a:r>
              <a:rPr lang="en-US" sz="4000" b="1" dirty="0"/>
              <a:t>Introduction to Generative AI in Testing (Part 2)</a:t>
            </a:r>
            <a:endParaRPr lang="en-GB" sz="4000" b="1" dirty="0"/>
          </a:p>
        </p:txBody>
      </p:sp>
      <p:sp>
        <p:nvSpPr>
          <p:cNvPr id="3" name="Content Placeholder 2">
            <a:extLst>
              <a:ext uri="{FF2B5EF4-FFF2-40B4-BE49-F238E27FC236}">
                <a16:creationId xmlns:a16="http://schemas.microsoft.com/office/drawing/2014/main" id="{E34358F9-806D-913F-D7EB-FE671250BEE5}"/>
              </a:ext>
            </a:extLst>
          </p:cNvPr>
          <p:cNvSpPr>
            <a:spLocks noGrp="1"/>
          </p:cNvSpPr>
          <p:nvPr>
            <p:ph idx="1"/>
          </p:nvPr>
        </p:nvSpPr>
        <p:spPr>
          <a:xfrm>
            <a:off x="927735" y="1504950"/>
            <a:ext cx="8503920" cy="4251960"/>
          </a:xfrm>
        </p:spPr>
        <p:txBody>
          <a:bodyPr>
            <a:normAutofit/>
          </a:bodyPr>
          <a:lstStyle/>
          <a:p>
            <a:pPr marL="0" indent="0">
              <a:buNone/>
            </a:pPr>
            <a:r>
              <a:rPr lang="en-US" b="1" dirty="0"/>
              <a:t>Benefits of AI in Testing:</a:t>
            </a:r>
            <a:endParaRPr lang="en-US" dirty="0"/>
          </a:p>
          <a:p>
            <a:pPr>
              <a:buFont typeface="Arial" panose="020B0604020202020204" pitchFamily="34" charset="0"/>
              <a:buChar char="•"/>
            </a:pPr>
            <a:r>
              <a:rPr lang="en-US" dirty="0"/>
              <a:t>Faster Test Case Generation (reduce manual effort)</a:t>
            </a:r>
          </a:p>
          <a:p>
            <a:pPr>
              <a:buFont typeface="Arial" panose="020B0604020202020204" pitchFamily="34" charset="0"/>
              <a:buChar char="•"/>
            </a:pPr>
            <a:r>
              <a:rPr lang="en-US" dirty="0"/>
              <a:t>Broader Test Coverage (including edge cases)</a:t>
            </a:r>
          </a:p>
          <a:p>
            <a:pPr>
              <a:buFont typeface="Arial" panose="020B0604020202020204" pitchFamily="34" charset="0"/>
              <a:buChar char="•"/>
            </a:pPr>
            <a:r>
              <a:rPr lang="en-US" dirty="0"/>
              <a:t>Self-Healing Tests (scripts adjust automatically to minor UI changes)</a:t>
            </a:r>
          </a:p>
          <a:p>
            <a:pPr>
              <a:buFont typeface="Arial" panose="020B0604020202020204" pitchFamily="34" charset="0"/>
              <a:buChar char="•"/>
            </a:pPr>
            <a:r>
              <a:rPr lang="en-US" dirty="0"/>
              <a:t>Improved Defect Detection (AI-flagged anomalies, predictive analysis)</a:t>
            </a:r>
          </a:p>
          <a:p>
            <a:pPr marL="0" indent="0">
              <a:buNone/>
            </a:pPr>
            <a:r>
              <a:rPr lang="en-US" b="1" dirty="0"/>
              <a:t>Challenges of AI in Testing:</a:t>
            </a:r>
            <a:endParaRPr lang="en-US" dirty="0"/>
          </a:p>
          <a:p>
            <a:pPr>
              <a:buFont typeface="Arial" panose="020B0604020202020204" pitchFamily="34" charset="0"/>
              <a:buChar char="•"/>
            </a:pPr>
            <a:r>
              <a:rPr lang="en-US" dirty="0"/>
              <a:t>Data Quality / Bias in AI outputs</a:t>
            </a:r>
          </a:p>
          <a:p>
            <a:pPr>
              <a:buFont typeface="Arial" panose="020B0604020202020204" pitchFamily="34" charset="0"/>
              <a:buChar char="•"/>
            </a:pPr>
            <a:r>
              <a:rPr lang="en-US" dirty="0"/>
              <a:t>Skill Gaps (learning prompt engineering, AI tooling)</a:t>
            </a:r>
          </a:p>
          <a:p>
            <a:pPr>
              <a:buFont typeface="Arial" panose="020B0604020202020204" pitchFamily="34" charset="0"/>
              <a:buChar char="•"/>
            </a:pPr>
            <a:r>
              <a:rPr lang="en-US" dirty="0"/>
              <a:t>Integration Issues with existing tools / pipelines</a:t>
            </a:r>
          </a:p>
          <a:p>
            <a:pPr>
              <a:buFont typeface="Arial" panose="020B0604020202020204" pitchFamily="34" charset="0"/>
              <a:buChar char="•"/>
            </a:pPr>
            <a:r>
              <a:rPr lang="en-US" dirty="0"/>
              <a:t>Validation &amp; Oversight (human review is still essential)</a:t>
            </a:r>
          </a:p>
          <a:p>
            <a:endParaRPr lang="en-GB" dirty="0"/>
          </a:p>
        </p:txBody>
      </p:sp>
      <p:sp>
        <p:nvSpPr>
          <p:cNvPr id="4" name="Slide Number Placeholder 3">
            <a:extLst>
              <a:ext uri="{FF2B5EF4-FFF2-40B4-BE49-F238E27FC236}">
                <a16:creationId xmlns:a16="http://schemas.microsoft.com/office/drawing/2014/main" id="{F882C9FE-2B5A-1CC7-E1A9-42E66C56F43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C68766-CF30-495B-991E-FE3BBBE80088}" type="slidenum">
              <a:rPr lang="en-GB" smtClean="0"/>
              <a:pPr/>
              <a:t>82</a:t>
            </a:fld>
            <a:endParaRPr lang="en-GB"/>
          </a:p>
        </p:txBody>
      </p:sp>
    </p:spTree>
    <p:extLst>
      <p:ext uri="{BB962C8B-B14F-4D97-AF65-F5344CB8AC3E}">
        <p14:creationId xmlns:p14="http://schemas.microsoft.com/office/powerpoint/2010/main" val="2228348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7F19E-50CA-1841-78CA-30F3141313E6}"/>
              </a:ext>
            </a:extLst>
          </p:cNvPr>
          <p:cNvSpPr>
            <a:spLocks noGrp="1"/>
          </p:cNvSpPr>
          <p:nvPr>
            <p:ph type="title"/>
          </p:nvPr>
        </p:nvSpPr>
        <p:spPr>
          <a:xfrm>
            <a:off x="838200" y="365125"/>
            <a:ext cx="10515600" cy="1002281"/>
          </a:xfrm>
        </p:spPr>
        <p:txBody>
          <a:bodyPr/>
          <a:lstStyle/>
          <a:p>
            <a:r>
              <a:rPr lang="en-GB" b="1" dirty="0"/>
              <a:t>Live Demonstration Overview</a:t>
            </a:r>
          </a:p>
        </p:txBody>
      </p:sp>
      <p:sp>
        <p:nvSpPr>
          <p:cNvPr id="3" name="Content Placeholder 2">
            <a:extLst>
              <a:ext uri="{FF2B5EF4-FFF2-40B4-BE49-F238E27FC236}">
                <a16:creationId xmlns:a16="http://schemas.microsoft.com/office/drawing/2014/main" id="{21056254-BCB2-EBE6-ABAE-04AC7CCEE985}"/>
              </a:ext>
            </a:extLst>
          </p:cNvPr>
          <p:cNvSpPr>
            <a:spLocks noGrp="1"/>
          </p:cNvSpPr>
          <p:nvPr>
            <p:ph idx="1"/>
          </p:nvPr>
        </p:nvSpPr>
        <p:spPr>
          <a:xfrm>
            <a:off x="838200" y="1303020"/>
            <a:ext cx="8503920" cy="4251960"/>
          </a:xfrm>
        </p:spPr>
        <p:txBody>
          <a:bodyPr>
            <a:normAutofit/>
          </a:bodyPr>
          <a:lstStyle/>
          <a:p>
            <a:pPr marL="0" indent="0">
              <a:buNone/>
            </a:pPr>
            <a:r>
              <a:rPr lang="en-GB" b="1" dirty="0"/>
              <a:t>Objectives:</a:t>
            </a:r>
            <a:endParaRPr lang="en-GB" dirty="0"/>
          </a:p>
          <a:p>
            <a:pPr>
              <a:buFont typeface="Arial" panose="020B0604020202020204" pitchFamily="34" charset="0"/>
              <a:buChar char="•"/>
            </a:pPr>
            <a:r>
              <a:rPr lang="en-GB" dirty="0"/>
              <a:t>Show AI-generated test scenarios from a simple prompt</a:t>
            </a:r>
          </a:p>
          <a:p>
            <a:pPr>
              <a:buFont typeface="Arial" panose="020B0604020202020204" pitchFamily="34" charset="0"/>
              <a:buChar char="•"/>
            </a:pPr>
            <a:r>
              <a:rPr lang="en-GB" dirty="0"/>
              <a:t>Demonstrate synthetic test data creation with a no-code tool</a:t>
            </a:r>
          </a:p>
          <a:p>
            <a:pPr>
              <a:buFont typeface="Arial" panose="020B0604020202020204" pitchFamily="34" charset="0"/>
              <a:buChar char="•"/>
            </a:pPr>
            <a:r>
              <a:rPr lang="en-GB" dirty="0"/>
              <a:t>Highlight cross-industry applicability (healthcare, education, finance, etc.)</a:t>
            </a:r>
          </a:p>
          <a:p>
            <a:pPr marL="0" indent="0">
              <a:buNone/>
            </a:pPr>
            <a:r>
              <a:rPr lang="en-GB" b="1" dirty="0"/>
              <a:t>Demo Flow:</a:t>
            </a:r>
            <a:endParaRPr lang="en-GB" dirty="0"/>
          </a:p>
          <a:p>
            <a:pPr>
              <a:buFont typeface="+mj-lt"/>
              <a:buAutoNum type="arabicPeriod"/>
            </a:pPr>
            <a:r>
              <a:rPr lang="en-GB" b="1" dirty="0"/>
              <a:t>Prompt an AI</a:t>
            </a:r>
            <a:r>
              <a:rPr lang="en-GB" dirty="0"/>
              <a:t> (e.g., ChatGPT) with a requirement (e.g. user login)</a:t>
            </a:r>
          </a:p>
          <a:p>
            <a:pPr>
              <a:buFont typeface="+mj-lt"/>
              <a:buAutoNum type="arabicPeriod"/>
            </a:pPr>
            <a:r>
              <a:rPr lang="en-GB" dirty="0"/>
              <a:t>Review generated test cases (functional, negative, edge)</a:t>
            </a:r>
          </a:p>
          <a:p>
            <a:pPr>
              <a:buFont typeface="+mj-lt"/>
              <a:buAutoNum type="arabicPeriod"/>
            </a:pPr>
            <a:r>
              <a:rPr lang="en-GB" b="1" dirty="0"/>
              <a:t>Generate synthetic data</a:t>
            </a:r>
            <a:r>
              <a:rPr lang="en-GB" dirty="0"/>
              <a:t> (e.g., 50 user profiles)</a:t>
            </a:r>
          </a:p>
          <a:p>
            <a:pPr>
              <a:buFont typeface="+mj-lt"/>
              <a:buAutoNum type="arabicPeriod"/>
            </a:pPr>
            <a:r>
              <a:rPr lang="en-GB" dirty="0"/>
              <a:t>Discuss how to refine AI outputs (prompt tuning, verifying correctness)</a:t>
            </a:r>
          </a:p>
          <a:p>
            <a:endParaRPr lang="en-GB" dirty="0"/>
          </a:p>
        </p:txBody>
      </p:sp>
      <p:sp>
        <p:nvSpPr>
          <p:cNvPr id="4" name="Slide Number Placeholder 3">
            <a:extLst>
              <a:ext uri="{FF2B5EF4-FFF2-40B4-BE49-F238E27FC236}">
                <a16:creationId xmlns:a16="http://schemas.microsoft.com/office/drawing/2014/main" id="{9B376D09-66CC-3360-7C4E-9D4F963053F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C68766-CF30-495B-991E-FE3BBBE80088}" type="slidenum">
              <a:rPr lang="en-GB" smtClean="0"/>
              <a:pPr/>
              <a:t>83</a:t>
            </a:fld>
            <a:endParaRPr lang="en-GB"/>
          </a:p>
        </p:txBody>
      </p:sp>
    </p:spTree>
    <p:extLst>
      <p:ext uri="{BB962C8B-B14F-4D97-AF65-F5344CB8AC3E}">
        <p14:creationId xmlns:p14="http://schemas.microsoft.com/office/powerpoint/2010/main" val="3543342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43C9B-C566-45FC-FA64-4EC38F0585A3}"/>
              </a:ext>
            </a:extLst>
          </p:cNvPr>
          <p:cNvSpPr>
            <a:spLocks noGrp="1"/>
          </p:cNvSpPr>
          <p:nvPr>
            <p:ph type="title"/>
          </p:nvPr>
        </p:nvSpPr>
        <p:spPr/>
        <p:txBody>
          <a:bodyPr/>
          <a:lstStyle/>
          <a:p>
            <a:r>
              <a:rPr lang="en-GB" dirty="0"/>
              <a:t>Activity</a:t>
            </a:r>
          </a:p>
        </p:txBody>
      </p:sp>
      <p:sp>
        <p:nvSpPr>
          <p:cNvPr id="3" name="Content Placeholder 2">
            <a:extLst>
              <a:ext uri="{FF2B5EF4-FFF2-40B4-BE49-F238E27FC236}">
                <a16:creationId xmlns:a16="http://schemas.microsoft.com/office/drawing/2014/main" id="{7E845D5D-C825-2CAE-BF69-859B4CDB26CA}"/>
              </a:ext>
            </a:extLst>
          </p:cNvPr>
          <p:cNvSpPr>
            <a:spLocks noGrp="1"/>
          </p:cNvSpPr>
          <p:nvPr>
            <p:ph idx="1"/>
          </p:nvPr>
        </p:nvSpPr>
        <p:spPr>
          <a:xfrm>
            <a:off x="365760" y="1504950"/>
            <a:ext cx="8503920" cy="4251960"/>
          </a:xfrm>
        </p:spPr>
        <p:txBody>
          <a:bodyPr/>
          <a:lstStyle/>
          <a:p>
            <a:endParaRPr lang="en-US" dirty="0">
              <a:latin typeface="+mj-lt"/>
              <a:cs typeface="Arial" panose="020B0604020202020204" pitchFamily="34" charset="0"/>
            </a:endParaRPr>
          </a:p>
          <a:p>
            <a:pPr marL="0" indent="0">
              <a:buNone/>
            </a:pPr>
            <a:r>
              <a:rPr lang="en-US" dirty="0">
                <a:latin typeface="+mj-lt"/>
                <a:cs typeface="Arial" panose="020B0604020202020204" pitchFamily="34" charset="0"/>
              </a:rPr>
              <a:t>Given a requirement </a:t>
            </a:r>
            <a:r>
              <a:rPr lang="en-US" i="1" dirty="0">
                <a:latin typeface="+mj-lt"/>
                <a:cs typeface="Arial" panose="020B0604020202020204" pitchFamily="34" charset="0"/>
              </a:rPr>
              <a:t>“If the user enters an invalid email, the system should show an error message,”</a:t>
            </a:r>
            <a:r>
              <a:rPr lang="en-US" dirty="0">
                <a:latin typeface="+mj-lt"/>
                <a:cs typeface="Arial" panose="020B0604020202020204" pitchFamily="34" charset="0"/>
              </a:rPr>
              <a:t> Come up with test cases covering various invalid email formats and the expected error responses. </a:t>
            </a:r>
          </a:p>
          <a:p>
            <a:endParaRPr lang="en-US" dirty="0">
              <a:latin typeface="+mj-lt"/>
              <a:cs typeface="Arial" panose="020B0604020202020204" pitchFamily="34" charset="0"/>
            </a:endParaRPr>
          </a:p>
          <a:p>
            <a:pPr marL="0" indent="0">
              <a:buNone/>
            </a:pPr>
            <a:r>
              <a:rPr lang="en-US" dirty="0">
                <a:latin typeface="+mj-lt"/>
                <a:cs typeface="Arial" panose="020B0604020202020204" pitchFamily="34" charset="0"/>
              </a:rPr>
              <a:t>Keep count of tests and scenarios you have considered. </a:t>
            </a:r>
          </a:p>
          <a:p>
            <a:pPr marL="0" indent="0">
              <a:buNone/>
            </a:pPr>
            <a:r>
              <a:rPr lang="en-US" dirty="0">
                <a:latin typeface="+mj-lt"/>
                <a:cs typeface="Arial" panose="020B0604020202020204" pitchFamily="34" charset="0"/>
              </a:rPr>
              <a:t>Next, we will do it with AI. </a:t>
            </a:r>
            <a:endParaRPr lang="en-GB" dirty="0">
              <a:latin typeface="+mj-lt"/>
              <a:cs typeface="Arial" panose="020B0604020202020204" pitchFamily="34" charset="0"/>
            </a:endParaRPr>
          </a:p>
        </p:txBody>
      </p:sp>
    </p:spTree>
    <p:extLst>
      <p:ext uri="{BB962C8B-B14F-4D97-AF65-F5344CB8AC3E}">
        <p14:creationId xmlns:p14="http://schemas.microsoft.com/office/powerpoint/2010/main" val="163903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12C53-1522-1C6C-F500-C17D63CB8B11}"/>
              </a:ext>
            </a:extLst>
          </p:cNvPr>
          <p:cNvSpPr>
            <a:spLocks noGrp="1"/>
          </p:cNvSpPr>
          <p:nvPr>
            <p:ph type="title"/>
          </p:nvPr>
        </p:nvSpPr>
        <p:spPr>
          <a:xfrm>
            <a:off x="838200" y="365125"/>
            <a:ext cx="10515600" cy="1111337"/>
          </a:xfrm>
        </p:spPr>
        <p:txBody>
          <a:bodyPr/>
          <a:lstStyle/>
          <a:p>
            <a:r>
              <a:rPr lang="en-US" b="1" dirty="0"/>
              <a:t>Hands-On Practical Activity (Part 1)</a:t>
            </a:r>
            <a:endParaRPr lang="en-GB" b="1" dirty="0"/>
          </a:p>
        </p:txBody>
      </p:sp>
      <p:sp>
        <p:nvSpPr>
          <p:cNvPr id="3" name="Content Placeholder 2">
            <a:extLst>
              <a:ext uri="{FF2B5EF4-FFF2-40B4-BE49-F238E27FC236}">
                <a16:creationId xmlns:a16="http://schemas.microsoft.com/office/drawing/2014/main" id="{F5754848-E5F8-DFAC-2A05-131B055216CC}"/>
              </a:ext>
            </a:extLst>
          </p:cNvPr>
          <p:cNvSpPr>
            <a:spLocks noGrp="1"/>
          </p:cNvSpPr>
          <p:nvPr>
            <p:ph idx="1"/>
          </p:nvPr>
        </p:nvSpPr>
        <p:spPr>
          <a:xfrm>
            <a:off x="838200" y="1476462"/>
            <a:ext cx="8503920" cy="4251960"/>
          </a:xfrm>
        </p:spPr>
        <p:txBody>
          <a:bodyPr/>
          <a:lstStyle/>
          <a:p>
            <a:pPr marL="0" indent="0">
              <a:buNone/>
            </a:pPr>
            <a:r>
              <a:rPr lang="en-US" b="1" dirty="0"/>
              <a:t>Step-by-Step Instructions:</a:t>
            </a:r>
            <a:endParaRPr lang="en-US" dirty="0"/>
          </a:p>
          <a:p>
            <a:pPr>
              <a:buFont typeface="+mj-lt"/>
              <a:buAutoNum type="arabicPeriod"/>
            </a:pPr>
            <a:r>
              <a:rPr lang="en-US" b="1" dirty="0"/>
              <a:t> Form Groups:</a:t>
            </a:r>
            <a:r>
              <a:rPr lang="en-US" dirty="0"/>
              <a:t> ~4–6 people per group</a:t>
            </a:r>
          </a:p>
          <a:p>
            <a:pPr>
              <a:buFont typeface="+mj-lt"/>
              <a:buAutoNum type="arabicPeriod"/>
            </a:pPr>
            <a:r>
              <a:rPr lang="en-US" b="1" dirty="0"/>
              <a:t> Select a Scenario</a:t>
            </a:r>
            <a:r>
              <a:rPr lang="en-US" dirty="0"/>
              <a:t> from the predefined list</a:t>
            </a:r>
          </a:p>
          <a:p>
            <a:pPr>
              <a:buFont typeface="+mj-lt"/>
              <a:buAutoNum type="arabicPeriod"/>
            </a:pPr>
            <a:r>
              <a:rPr lang="en-US" b="1" dirty="0"/>
              <a:t> Manual Test Scenario Creation:</a:t>
            </a:r>
            <a:r>
              <a:rPr lang="en-US" dirty="0"/>
              <a:t> </a:t>
            </a:r>
          </a:p>
          <a:p>
            <a:pPr lvl="1"/>
            <a:r>
              <a:rPr lang="en-US" dirty="0"/>
              <a:t>Brainstorm 3–5 test cases as if no AI is available</a:t>
            </a:r>
          </a:p>
          <a:p>
            <a:pPr lvl="1"/>
            <a:r>
              <a:rPr lang="en-US" dirty="0"/>
              <a:t>Document them in Google Docs / Miro / or paper</a:t>
            </a:r>
          </a:p>
          <a:p>
            <a:pPr marL="0" indent="0">
              <a:buNone/>
            </a:pPr>
            <a:r>
              <a:rPr lang="en-US" b="1" dirty="0"/>
              <a:t>Activity Goal:</a:t>
            </a:r>
            <a:endParaRPr lang="en-US" dirty="0"/>
          </a:p>
          <a:p>
            <a:pPr>
              <a:buFont typeface="Arial" panose="020B0604020202020204" pitchFamily="34" charset="0"/>
              <a:buChar char="•"/>
            </a:pPr>
            <a:r>
              <a:rPr lang="en-US" dirty="0"/>
              <a:t>Compare your manual approach vs. AI-assisted approach</a:t>
            </a:r>
          </a:p>
          <a:p>
            <a:pPr>
              <a:buFont typeface="Arial" panose="020B0604020202020204" pitchFamily="34" charset="0"/>
              <a:buChar char="•"/>
            </a:pPr>
            <a:r>
              <a:rPr lang="en-US" dirty="0"/>
              <a:t>See if AI helps discover new test cases or expedite test design</a:t>
            </a:r>
          </a:p>
          <a:p>
            <a:endParaRPr lang="en-GB" dirty="0"/>
          </a:p>
        </p:txBody>
      </p:sp>
      <p:sp>
        <p:nvSpPr>
          <p:cNvPr id="4" name="Slide Number Placeholder 3">
            <a:extLst>
              <a:ext uri="{FF2B5EF4-FFF2-40B4-BE49-F238E27FC236}">
                <a16:creationId xmlns:a16="http://schemas.microsoft.com/office/drawing/2014/main" id="{7B58611F-9991-7906-808C-078591E6641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C68766-CF30-495B-991E-FE3BBBE80088}" type="slidenum">
              <a:rPr lang="en-GB" smtClean="0"/>
              <a:pPr/>
              <a:t>85</a:t>
            </a:fld>
            <a:endParaRPr lang="en-GB"/>
          </a:p>
        </p:txBody>
      </p:sp>
    </p:spTree>
    <p:extLst>
      <p:ext uri="{BB962C8B-B14F-4D97-AF65-F5344CB8AC3E}">
        <p14:creationId xmlns:p14="http://schemas.microsoft.com/office/powerpoint/2010/main" val="216570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E680-4A7E-760F-D375-A8A93E5A5B4B}"/>
              </a:ext>
            </a:extLst>
          </p:cNvPr>
          <p:cNvSpPr>
            <a:spLocks noGrp="1"/>
          </p:cNvSpPr>
          <p:nvPr>
            <p:ph type="title"/>
          </p:nvPr>
        </p:nvSpPr>
        <p:spPr>
          <a:xfrm>
            <a:off x="838200" y="365126"/>
            <a:ext cx="10515600" cy="977114"/>
          </a:xfrm>
        </p:spPr>
        <p:txBody>
          <a:bodyPr/>
          <a:lstStyle/>
          <a:p>
            <a:r>
              <a:rPr lang="en-US" b="1" dirty="0"/>
              <a:t>Hands-On Practical Activity (Part 2)</a:t>
            </a:r>
            <a:endParaRPr lang="en-GB" dirty="0"/>
          </a:p>
        </p:txBody>
      </p:sp>
      <p:sp>
        <p:nvSpPr>
          <p:cNvPr id="3" name="Content Placeholder 2">
            <a:extLst>
              <a:ext uri="{FF2B5EF4-FFF2-40B4-BE49-F238E27FC236}">
                <a16:creationId xmlns:a16="http://schemas.microsoft.com/office/drawing/2014/main" id="{A5EF0D03-E21E-3FD4-288C-6394A1EA1117}"/>
              </a:ext>
            </a:extLst>
          </p:cNvPr>
          <p:cNvSpPr>
            <a:spLocks noGrp="1"/>
          </p:cNvSpPr>
          <p:nvPr>
            <p:ph idx="1"/>
          </p:nvPr>
        </p:nvSpPr>
        <p:spPr>
          <a:xfrm>
            <a:off x="838200" y="1428750"/>
            <a:ext cx="8503920" cy="4251960"/>
          </a:xfrm>
        </p:spPr>
        <p:txBody>
          <a:bodyPr>
            <a:normAutofit/>
          </a:bodyPr>
          <a:lstStyle/>
          <a:p>
            <a:pPr marL="0" indent="0">
              <a:buNone/>
            </a:pPr>
            <a:r>
              <a:rPr lang="en-US" b="1" dirty="0"/>
              <a:t>Transition to Low-Code / No-Code Automation:</a:t>
            </a:r>
            <a:endParaRPr lang="en-US" dirty="0"/>
          </a:p>
          <a:p>
            <a:pPr>
              <a:buFont typeface="+mj-lt"/>
              <a:buAutoNum type="arabicPeriod"/>
            </a:pPr>
            <a:r>
              <a:rPr lang="en-US" dirty="0"/>
              <a:t> Take one test scenario from your manual list</a:t>
            </a:r>
          </a:p>
          <a:p>
            <a:pPr>
              <a:buFont typeface="+mj-lt"/>
              <a:buAutoNum type="arabicPeriod"/>
            </a:pPr>
            <a:r>
              <a:rPr lang="en-US" dirty="0"/>
              <a:t> Give examples of a low-code tool (e.g., </a:t>
            </a:r>
            <a:r>
              <a:rPr lang="en-US" dirty="0" err="1"/>
              <a:t>Mabl</a:t>
            </a:r>
            <a:r>
              <a:rPr lang="en-US" dirty="0"/>
              <a:t>, </a:t>
            </a:r>
            <a:r>
              <a:rPr lang="en-US" dirty="0" err="1"/>
              <a:t>Testsigma</a:t>
            </a:r>
            <a:r>
              <a:rPr lang="en-US" dirty="0"/>
              <a:t>, or any UST Platform environment)</a:t>
            </a:r>
          </a:p>
          <a:p>
            <a:pPr>
              <a:buFont typeface="+mj-lt"/>
              <a:buAutoNum type="arabicPeriod"/>
            </a:pPr>
            <a:r>
              <a:rPr lang="en-US" dirty="0"/>
              <a:t> Record/define steps in plain English or via a record-and-play feature</a:t>
            </a:r>
          </a:p>
          <a:p>
            <a:pPr>
              <a:buFont typeface="+mj-lt"/>
              <a:buAutoNum type="arabicPeriod"/>
            </a:pPr>
            <a:r>
              <a:rPr lang="en-US" dirty="0"/>
              <a:t> Generate an automated script or test flow</a:t>
            </a:r>
          </a:p>
          <a:p>
            <a:pPr marL="0" indent="0">
              <a:buNone/>
            </a:pPr>
            <a:r>
              <a:rPr lang="en-US" b="1" dirty="0"/>
              <a:t>Next: AI-Generated Test Cases &amp; Scripts</a:t>
            </a:r>
            <a:endParaRPr lang="en-US" dirty="0"/>
          </a:p>
          <a:p>
            <a:r>
              <a:rPr lang="en-US" dirty="0"/>
              <a:t>Prompt an AI (ChatGPT) to generate additional test cases or code</a:t>
            </a:r>
          </a:p>
          <a:p>
            <a:pPr>
              <a:buFont typeface="Arial" panose="020B0604020202020204" pitchFamily="34" charset="0"/>
              <a:buChar char="•"/>
            </a:pPr>
            <a:r>
              <a:rPr lang="en-US" dirty="0"/>
              <a:t>Compare the AI’s suggestions with your initial list</a:t>
            </a:r>
          </a:p>
          <a:p>
            <a:pPr>
              <a:buFont typeface="Arial" panose="020B0604020202020204" pitchFamily="34" charset="0"/>
              <a:buChar char="•"/>
            </a:pPr>
            <a:r>
              <a:rPr lang="en-US" dirty="0"/>
              <a:t>Evaluate correctness and coverage</a:t>
            </a:r>
          </a:p>
          <a:p>
            <a:endParaRPr lang="en-GB" dirty="0"/>
          </a:p>
        </p:txBody>
      </p:sp>
      <p:sp>
        <p:nvSpPr>
          <p:cNvPr id="4" name="Slide Number Placeholder 3">
            <a:extLst>
              <a:ext uri="{FF2B5EF4-FFF2-40B4-BE49-F238E27FC236}">
                <a16:creationId xmlns:a16="http://schemas.microsoft.com/office/drawing/2014/main" id="{34BF05A3-BEFA-4C46-62A1-050931E53AD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C68766-CF30-495B-991E-FE3BBBE80088}" type="slidenum">
              <a:rPr lang="en-GB" smtClean="0"/>
              <a:pPr/>
              <a:t>86</a:t>
            </a:fld>
            <a:endParaRPr lang="en-GB"/>
          </a:p>
        </p:txBody>
      </p:sp>
    </p:spTree>
    <p:extLst>
      <p:ext uri="{BB962C8B-B14F-4D97-AF65-F5344CB8AC3E}">
        <p14:creationId xmlns:p14="http://schemas.microsoft.com/office/powerpoint/2010/main" val="3354520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1D873-51C7-3F18-8305-77A0AB2CBBC4}"/>
              </a:ext>
            </a:extLst>
          </p:cNvPr>
          <p:cNvSpPr>
            <a:spLocks noGrp="1"/>
          </p:cNvSpPr>
          <p:nvPr>
            <p:ph type="title"/>
          </p:nvPr>
        </p:nvSpPr>
        <p:spPr>
          <a:xfrm>
            <a:off x="838200" y="365125"/>
            <a:ext cx="10515600" cy="901613"/>
          </a:xfrm>
        </p:spPr>
        <p:txBody>
          <a:bodyPr/>
          <a:lstStyle/>
          <a:p>
            <a:r>
              <a:rPr lang="en-GB" b="1" dirty="0"/>
              <a:t>Ten Predefined Scenarios</a:t>
            </a:r>
          </a:p>
        </p:txBody>
      </p:sp>
      <p:sp>
        <p:nvSpPr>
          <p:cNvPr id="3" name="Content Placeholder 2">
            <a:extLst>
              <a:ext uri="{FF2B5EF4-FFF2-40B4-BE49-F238E27FC236}">
                <a16:creationId xmlns:a16="http://schemas.microsoft.com/office/drawing/2014/main" id="{73E9F8D8-938E-48B7-B702-0E744138718B}"/>
              </a:ext>
            </a:extLst>
          </p:cNvPr>
          <p:cNvSpPr>
            <a:spLocks noGrp="1"/>
          </p:cNvSpPr>
          <p:nvPr>
            <p:ph idx="1"/>
          </p:nvPr>
        </p:nvSpPr>
        <p:spPr>
          <a:xfrm>
            <a:off x="733425" y="1266738"/>
            <a:ext cx="10515600" cy="4530725"/>
          </a:xfrm>
        </p:spPr>
        <p:txBody>
          <a:bodyPr>
            <a:normAutofit/>
          </a:bodyPr>
          <a:lstStyle/>
          <a:p>
            <a:pPr marL="514350" indent="-514350">
              <a:buFont typeface="+mj-lt"/>
              <a:buAutoNum type="arabicPeriod"/>
            </a:pPr>
            <a:r>
              <a:rPr lang="en-US" dirty="0"/>
              <a:t>Patient schedules an appointment via an online hospital portal</a:t>
            </a:r>
          </a:p>
          <a:p>
            <a:pPr marL="514350" indent="-514350">
              <a:buFont typeface="+mj-lt"/>
              <a:buAutoNum type="arabicPeriod"/>
            </a:pPr>
            <a:r>
              <a:rPr lang="en-US" dirty="0"/>
              <a:t>Doctor updates a patient record in the EHR system</a:t>
            </a:r>
          </a:p>
          <a:p>
            <a:pPr marL="514350" indent="-514350">
              <a:buFont typeface="+mj-lt"/>
              <a:buAutoNum type="arabicPeriod"/>
            </a:pPr>
            <a:r>
              <a:rPr lang="en-US" dirty="0"/>
              <a:t>Student enrolls in a course through a university registration system</a:t>
            </a:r>
          </a:p>
          <a:p>
            <a:pPr marL="514350" indent="-514350">
              <a:buFont typeface="+mj-lt"/>
              <a:buAutoNum type="arabicPeriod"/>
            </a:pPr>
            <a:r>
              <a:rPr lang="en-US" dirty="0"/>
              <a:t>Teacher uploads grades to an online student management platform</a:t>
            </a:r>
          </a:p>
          <a:p>
            <a:pPr marL="514350" indent="-514350">
              <a:buFont typeface="+mj-lt"/>
              <a:buAutoNum type="arabicPeriod"/>
            </a:pPr>
            <a:r>
              <a:rPr lang="en-US" dirty="0"/>
              <a:t>Customer transfers money using an online banking application</a:t>
            </a:r>
          </a:p>
          <a:p>
            <a:pPr marL="514350" indent="-514350">
              <a:buFont typeface="+mj-lt"/>
              <a:buAutoNum type="arabicPeriod"/>
            </a:pPr>
            <a:r>
              <a:rPr lang="en-US" dirty="0"/>
              <a:t>User applies for a loan on a banking website</a:t>
            </a:r>
          </a:p>
          <a:p>
            <a:pPr marL="514350" indent="-514350">
              <a:buFont typeface="+mj-lt"/>
              <a:buAutoNum type="arabicPeriod"/>
            </a:pPr>
            <a:r>
              <a:rPr lang="en-US" dirty="0"/>
              <a:t>Shopper completes a purchase on an e-commerce website</a:t>
            </a:r>
          </a:p>
          <a:p>
            <a:pPr marL="514350" indent="-514350">
              <a:buFont typeface="+mj-lt"/>
              <a:buAutoNum type="arabicPeriod"/>
            </a:pPr>
            <a:r>
              <a:rPr lang="en-US" dirty="0"/>
              <a:t>Traveler books a hotel room through an online booking system</a:t>
            </a:r>
          </a:p>
          <a:p>
            <a:pPr marL="514350" indent="-514350">
              <a:buFont typeface="+mj-lt"/>
              <a:buAutoNum type="arabicPeriod"/>
            </a:pPr>
            <a:r>
              <a:rPr lang="en-US" dirty="0"/>
              <a:t>Employee onboards through a company HR portal</a:t>
            </a:r>
          </a:p>
          <a:p>
            <a:pPr marL="514350" indent="-514350">
              <a:buFont typeface="+mj-lt"/>
              <a:buAutoNum type="arabicPeriod"/>
            </a:pPr>
            <a:r>
              <a:rPr lang="en-US" dirty="0"/>
              <a:t>Citizen submits a passport application on a government services site</a:t>
            </a:r>
            <a:endParaRPr lang="en-GB" dirty="0"/>
          </a:p>
        </p:txBody>
      </p:sp>
      <p:sp>
        <p:nvSpPr>
          <p:cNvPr id="4" name="Slide Number Placeholder 3">
            <a:extLst>
              <a:ext uri="{FF2B5EF4-FFF2-40B4-BE49-F238E27FC236}">
                <a16:creationId xmlns:a16="http://schemas.microsoft.com/office/drawing/2014/main" id="{A37106F7-22F2-1471-E4A5-48233F23212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C68766-CF30-495B-991E-FE3BBBE80088}" type="slidenum">
              <a:rPr lang="en-GB" smtClean="0"/>
              <a:pPr/>
              <a:t>87</a:t>
            </a:fld>
            <a:endParaRPr lang="en-GB"/>
          </a:p>
        </p:txBody>
      </p:sp>
    </p:spTree>
    <p:extLst>
      <p:ext uri="{BB962C8B-B14F-4D97-AF65-F5344CB8AC3E}">
        <p14:creationId xmlns:p14="http://schemas.microsoft.com/office/powerpoint/2010/main" val="608048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BAD97-1D5B-9E83-EB63-4A27147C4F0D}"/>
              </a:ext>
            </a:extLst>
          </p:cNvPr>
          <p:cNvSpPr>
            <a:spLocks noGrp="1"/>
          </p:cNvSpPr>
          <p:nvPr>
            <p:ph type="title"/>
          </p:nvPr>
        </p:nvSpPr>
        <p:spPr/>
        <p:txBody>
          <a:bodyPr/>
          <a:lstStyle/>
          <a:p>
            <a:r>
              <a:rPr lang="en-GB" dirty="0"/>
              <a:t>Discussion Questions</a:t>
            </a:r>
          </a:p>
        </p:txBody>
      </p:sp>
      <p:sp>
        <p:nvSpPr>
          <p:cNvPr id="3" name="Content Placeholder 2">
            <a:extLst>
              <a:ext uri="{FF2B5EF4-FFF2-40B4-BE49-F238E27FC236}">
                <a16:creationId xmlns:a16="http://schemas.microsoft.com/office/drawing/2014/main" id="{9214F57E-FD8A-4B76-C126-185D206822DA}"/>
              </a:ext>
            </a:extLst>
          </p:cNvPr>
          <p:cNvSpPr>
            <a:spLocks noGrp="1"/>
          </p:cNvSpPr>
          <p:nvPr>
            <p:ph idx="1"/>
          </p:nvPr>
        </p:nvSpPr>
        <p:spPr/>
        <p:txBody>
          <a:bodyPr/>
          <a:lstStyle/>
          <a:p>
            <a:pPr marL="0" indent="0">
              <a:buNone/>
            </a:pPr>
            <a:r>
              <a:rPr lang="en-US" dirty="0"/>
              <a:t>Discuss scenario</a:t>
            </a:r>
          </a:p>
          <a:p>
            <a:r>
              <a:rPr lang="en-US" dirty="0"/>
              <a:t>Which AI tool to use?</a:t>
            </a:r>
          </a:p>
          <a:p>
            <a:r>
              <a:rPr lang="en-US" dirty="0"/>
              <a:t>Why does it suit your scenario?</a:t>
            </a:r>
          </a:p>
          <a:p>
            <a:r>
              <a:rPr lang="en-US" dirty="0"/>
              <a:t>Potential drawbacks or limitations?</a:t>
            </a:r>
          </a:p>
          <a:p>
            <a:r>
              <a:rPr lang="en-US" dirty="0"/>
              <a:t>Prepare a 2-min summary.</a:t>
            </a:r>
          </a:p>
          <a:p>
            <a:endParaRPr lang="en-GB" dirty="0"/>
          </a:p>
        </p:txBody>
      </p:sp>
      <p:sp>
        <p:nvSpPr>
          <p:cNvPr id="4" name="Slide Number Placeholder 3">
            <a:extLst>
              <a:ext uri="{FF2B5EF4-FFF2-40B4-BE49-F238E27FC236}">
                <a16:creationId xmlns:a16="http://schemas.microsoft.com/office/drawing/2014/main" id="{6FAFA691-7E14-31C1-58C5-AC4253C4617C}"/>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C68766-CF30-495B-991E-FE3BBBE80088}" type="slidenum">
              <a:rPr lang="en-GB" smtClean="0"/>
              <a:pPr/>
              <a:t>88</a:t>
            </a:fld>
            <a:endParaRPr lang="en-GB"/>
          </a:p>
        </p:txBody>
      </p:sp>
    </p:spTree>
    <p:extLst>
      <p:ext uri="{BB962C8B-B14F-4D97-AF65-F5344CB8AC3E}">
        <p14:creationId xmlns:p14="http://schemas.microsoft.com/office/powerpoint/2010/main" val="3952497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FFAC-E62F-7D14-CAE3-1694DD858713}"/>
              </a:ext>
            </a:extLst>
          </p:cNvPr>
          <p:cNvSpPr>
            <a:spLocks noGrp="1"/>
          </p:cNvSpPr>
          <p:nvPr>
            <p:ph type="title"/>
          </p:nvPr>
        </p:nvSpPr>
        <p:spPr>
          <a:xfrm>
            <a:off x="838200" y="365125"/>
            <a:ext cx="10515600" cy="800945"/>
          </a:xfrm>
        </p:spPr>
        <p:txBody>
          <a:bodyPr/>
          <a:lstStyle/>
          <a:p>
            <a:r>
              <a:rPr lang="en-GB" b="1" dirty="0"/>
              <a:t>Group Discussion &amp; Evaluation</a:t>
            </a:r>
          </a:p>
        </p:txBody>
      </p:sp>
      <p:sp>
        <p:nvSpPr>
          <p:cNvPr id="3" name="Content Placeholder 2">
            <a:extLst>
              <a:ext uri="{FF2B5EF4-FFF2-40B4-BE49-F238E27FC236}">
                <a16:creationId xmlns:a16="http://schemas.microsoft.com/office/drawing/2014/main" id="{946EDC18-88B8-E7DB-5E37-9AA585343F1F}"/>
              </a:ext>
            </a:extLst>
          </p:cNvPr>
          <p:cNvSpPr>
            <a:spLocks noGrp="1"/>
          </p:cNvSpPr>
          <p:nvPr>
            <p:ph idx="1"/>
          </p:nvPr>
        </p:nvSpPr>
        <p:spPr>
          <a:xfrm>
            <a:off x="838200" y="1409350"/>
            <a:ext cx="10515600" cy="4767613"/>
          </a:xfrm>
        </p:spPr>
        <p:txBody>
          <a:bodyPr>
            <a:normAutofit/>
          </a:bodyPr>
          <a:lstStyle/>
          <a:p>
            <a:pPr marL="0" indent="0">
              <a:buNone/>
            </a:pPr>
            <a:r>
              <a:rPr lang="en-US" b="1" dirty="0"/>
              <a:t>Group Presentations (~2 mins each):</a:t>
            </a:r>
            <a:endParaRPr lang="en-US" dirty="0"/>
          </a:p>
          <a:p>
            <a:pPr>
              <a:buFont typeface="Arial" panose="020B0604020202020204" pitchFamily="34" charset="0"/>
              <a:buChar char="•"/>
            </a:pPr>
            <a:r>
              <a:rPr lang="en-US" dirty="0"/>
              <a:t>Which scenario did you choose?</a:t>
            </a:r>
          </a:p>
          <a:p>
            <a:pPr>
              <a:buFont typeface="Arial" panose="020B0604020202020204" pitchFamily="34" charset="0"/>
              <a:buChar char="•"/>
            </a:pPr>
            <a:r>
              <a:rPr lang="en-US" dirty="0"/>
              <a:t>How did your manually created cases compare with AI-generated ones?</a:t>
            </a:r>
          </a:p>
          <a:p>
            <a:pPr>
              <a:buFont typeface="Arial" panose="020B0604020202020204" pitchFamily="34" charset="0"/>
              <a:buChar char="•"/>
            </a:pPr>
            <a:r>
              <a:rPr lang="en-US" dirty="0"/>
              <a:t>Any surprises from the low-code or AI-generated scripts?</a:t>
            </a:r>
          </a:p>
          <a:p>
            <a:pPr marL="0" indent="0">
              <a:buNone/>
            </a:pPr>
            <a:r>
              <a:rPr lang="en-US" b="1" dirty="0"/>
              <a:t>Discussion Points:</a:t>
            </a:r>
            <a:endParaRPr lang="en-US" dirty="0"/>
          </a:p>
          <a:p>
            <a:pPr>
              <a:buFont typeface="Arial" panose="020B0604020202020204" pitchFamily="34" charset="0"/>
              <a:buChar char="•"/>
            </a:pPr>
            <a:r>
              <a:rPr lang="en-US" dirty="0"/>
              <a:t>Feasibility &amp; effectiveness of using AI in real projects</a:t>
            </a:r>
          </a:p>
          <a:p>
            <a:pPr>
              <a:buFont typeface="Arial" panose="020B0604020202020204" pitchFamily="34" charset="0"/>
              <a:buChar char="•"/>
            </a:pPr>
            <a:r>
              <a:rPr lang="en-US" dirty="0"/>
              <a:t>Challenges faced (prompting, domain specifics, output validation)</a:t>
            </a:r>
          </a:p>
          <a:p>
            <a:pPr>
              <a:buFont typeface="Arial" panose="020B0604020202020204" pitchFamily="34" charset="0"/>
              <a:buChar char="•"/>
            </a:pPr>
            <a:r>
              <a:rPr lang="en-US" dirty="0"/>
              <a:t>Potential next steps or use cases in your own organization</a:t>
            </a:r>
          </a:p>
          <a:p>
            <a:endParaRPr lang="en-GB" dirty="0"/>
          </a:p>
        </p:txBody>
      </p:sp>
      <p:sp>
        <p:nvSpPr>
          <p:cNvPr id="4" name="Slide Number Placeholder 3">
            <a:extLst>
              <a:ext uri="{FF2B5EF4-FFF2-40B4-BE49-F238E27FC236}">
                <a16:creationId xmlns:a16="http://schemas.microsoft.com/office/drawing/2014/main" id="{CEB64180-4961-FF07-7D1B-4E87896284C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C68766-CF30-495B-991E-FE3BBBE80088}" type="slidenum">
              <a:rPr lang="en-GB" smtClean="0"/>
              <a:pPr/>
              <a:t>89</a:t>
            </a:fld>
            <a:endParaRPr lang="en-GB"/>
          </a:p>
        </p:txBody>
      </p:sp>
    </p:spTree>
    <p:extLst>
      <p:ext uri="{BB962C8B-B14F-4D97-AF65-F5344CB8AC3E}">
        <p14:creationId xmlns:p14="http://schemas.microsoft.com/office/powerpoint/2010/main" val="766217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4096800-83D8-334C-85E3-B368C2174E6D}"/>
              </a:ext>
            </a:extLst>
          </p:cNvPr>
          <p:cNvPicPr>
            <a:picLocks noChangeAspect="1"/>
          </p:cNvPicPr>
          <p:nvPr/>
        </p:nvPicPr>
        <p:blipFill>
          <a:blip r:embed="rId2"/>
          <a:stretch>
            <a:fillRect/>
          </a:stretch>
        </p:blipFill>
        <p:spPr>
          <a:xfrm>
            <a:off x="0" y="0"/>
            <a:ext cx="12192000" cy="3326713"/>
          </a:xfrm>
          <a:prstGeom prst="rect">
            <a:avLst/>
          </a:prstGeom>
        </p:spPr>
      </p:pic>
      <p:pic>
        <p:nvPicPr>
          <p:cNvPr id="9" name="Picture 8">
            <a:extLst>
              <a:ext uri="{FF2B5EF4-FFF2-40B4-BE49-F238E27FC236}">
                <a16:creationId xmlns:a16="http://schemas.microsoft.com/office/drawing/2014/main" id="{E04AF192-393D-AF10-1903-89A789DF7903}"/>
              </a:ext>
            </a:extLst>
          </p:cNvPr>
          <p:cNvPicPr>
            <a:picLocks noChangeAspect="1"/>
          </p:cNvPicPr>
          <p:nvPr/>
        </p:nvPicPr>
        <p:blipFill>
          <a:blip r:embed="rId3"/>
          <a:stretch>
            <a:fillRect/>
          </a:stretch>
        </p:blipFill>
        <p:spPr>
          <a:xfrm>
            <a:off x="2365852" y="3531288"/>
            <a:ext cx="6154009" cy="2924583"/>
          </a:xfrm>
          <a:prstGeom prst="rect">
            <a:avLst/>
          </a:prstGeom>
        </p:spPr>
      </p:pic>
    </p:spTree>
    <p:extLst>
      <p:ext uri="{BB962C8B-B14F-4D97-AF65-F5344CB8AC3E}">
        <p14:creationId xmlns:p14="http://schemas.microsoft.com/office/powerpoint/2010/main" val="818161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EFD3F-83DD-D28A-DF58-20653D3C7CBB}"/>
            </a:ext>
          </a:extLst>
        </p:cNvPr>
        <p:cNvGrpSpPr/>
        <p:nvPr/>
      </p:nvGrpSpPr>
      <p:grpSpPr>
        <a:xfrm>
          <a:off x="0" y="0"/>
          <a:ext cx="0" cy="0"/>
          <a:chOff x="0" y="0"/>
          <a:chExt cx="0" cy="0"/>
        </a:xfrm>
      </p:grpSpPr>
    </p:spTree>
    <p:extLst>
      <p:ext uri="{BB962C8B-B14F-4D97-AF65-F5344CB8AC3E}">
        <p14:creationId xmlns:p14="http://schemas.microsoft.com/office/powerpoint/2010/main" val="917243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897250-6E77-359A-8764-2C7730683DC7}"/>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45FE043-514E-A189-ABF0-9D9DF715CB1B}"/>
              </a:ext>
            </a:extLst>
          </p:cNvPr>
          <p:cNvSpPr>
            <a:spLocks noGrp="1"/>
          </p:cNvSpPr>
          <p:nvPr>
            <p:ph type="body" sz="quarter" idx="10"/>
          </p:nvPr>
        </p:nvSpPr>
        <p:spPr/>
        <p:txBody>
          <a:bodyPr/>
          <a:lstStyle/>
          <a:p>
            <a:br>
              <a:rPr lang="en-IN" dirty="0"/>
            </a:br>
            <a:r>
              <a:rPr lang="en-IN" dirty="0"/>
              <a:t>Mahadesha Subramanyam</a:t>
            </a:r>
          </a:p>
          <a:p>
            <a:r>
              <a:rPr lang="en-IN" dirty="0"/>
              <a:t>Shajahan </a:t>
            </a:r>
            <a:r>
              <a:rPr lang="en-IN" dirty="0" err="1"/>
              <a:t>Puzhakkal</a:t>
            </a:r>
            <a:r>
              <a:rPr lang="en-IN" dirty="0"/>
              <a:t> </a:t>
            </a:r>
            <a:r>
              <a:rPr lang="en-IN" dirty="0" err="1"/>
              <a:t>Pulikkal</a:t>
            </a:r>
            <a:endParaRPr lang="en-IN" dirty="0"/>
          </a:p>
          <a:p>
            <a:r>
              <a:rPr lang="en-GB" i="0" dirty="0">
                <a:effectLst/>
                <a:latin typeface="+mj-lt"/>
              </a:rPr>
              <a:t>Kailas Sivasankaran</a:t>
            </a:r>
          </a:p>
          <a:p>
            <a:r>
              <a:rPr lang="en-GB" i="0" dirty="0">
                <a:effectLst/>
                <a:latin typeface="+mj-lt"/>
              </a:rPr>
              <a:t>Daniel Gonzalez Gustov</a:t>
            </a:r>
          </a:p>
          <a:p>
            <a:r>
              <a:rPr lang="en-IN" dirty="0"/>
              <a:t>Dr Yashar Baradaranshokouhi (Yash.B@leedsTrinity.ac.uk)</a:t>
            </a:r>
          </a:p>
          <a:p>
            <a:endParaRPr lang="en-IN" dirty="0"/>
          </a:p>
        </p:txBody>
      </p:sp>
    </p:spTree>
    <p:extLst>
      <p:ext uri="{BB962C8B-B14F-4D97-AF65-F5344CB8AC3E}">
        <p14:creationId xmlns:p14="http://schemas.microsoft.com/office/powerpoint/2010/main" val="4837141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18475-F2E8-C34C-EA5C-904D3BA292A7}"/>
              </a:ext>
            </a:extLst>
          </p:cNvPr>
          <p:cNvSpPr>
            <a:spLocks noGrp="1"/>
          </p:cNvSpPr>
          <p:nvPr>
            <p:ph type="title"/>
          </p:nvPr>
        </p:nvSpPr>
        <p:spPr>
          <a:xfrm>
            <a:off x="838200" y="365126"/>
            <a:ext cx="10515600" cy="826112"/>
          </a:xfrm>
        </p:spPr>
        <p:txBody>
          <a:bodyPr/>
          <a:lstStyle/>
          <a:p>
            <a:r>
              <a:rPr lang="en-GB" b="1" dirty="0"/>
              <a:t>Key Takeaways &amp; Next Steps</a:t>
            </a:r>
          </a:p>
        </p:txBody>
      </p:sp>
      <p:sp>
        <p:nvSpPr>
          <p:cNvPr id="3" name="Content Placeholder 2">
            <a:extLst>
              <a:ext uri="{FF2B5EF4-FFF2-40B4-BE49-F238E27FC236}">
                <a16:creationId xmlns:a16="http://schemas.microsoft.com/office/drawing/2014/main" id="{865874FC-CD48-B925-AF91-4A3367D346B9}"/>
              </a:ext>
            </a:extLst>
          </p:cNvPr>
          <p:cNvSpPr>
            <a:spLocks noGrp="1"/>
          </p:cNvSpPr>
          <p:nvPr>
            <p:ph idx="1"/>
          </p:nvPr>
        </p:nvSpPr>
        <p:spPr>
          <a:xfrm>
            <a:off x="838200" y="1551963"/>
            <a:ext cx="10515600" cy="4625000"/>
          </a:xfrm>
        </p:spPr>
        <p:txBody>
          <a:bodyPr>
            <a:normAutofit/>
          </a:bodyPr>
          <a:lstStyle/>
          <a:p>
            <a:r>
              <a:rPr lang="en-US" dirty="0"/>
              <a:t>AI as a Test Accelerator:</a:t>
            </a:r>
          </a:p>
          <a:p>
            <a:pPr lvl="1"/>
            <a:r>
              <a:rPr lang="en-US" dirty="0"/>
              <a:t>Rapid test case design, expanded coverage, synthetic data generation</a:t>
            </a:r>
          </a:p>
          <a:p>
            <a:pPr lvl="1"/>
            <a:r>
              <a:rPr lang="en-US" dirty="0"/>
              <a:t>Still requires human expertise to refine, validate, and prioritize</a:t>
            </a:r>
          </a:p>
          <a:p>
            <a:r>
              <a:rPr lang="en-US" dirty="0"/>
              <a:t>Lessons Learned:</a:t>
            </a:r>
          </a:p>
          <a:p>
            <a:pPr lvl="1"/>
            <a:r>
              <a:rPr lang="en-US" dirty="0"/>
              <a:t>Iterative prompting leads to better AI output</a:t>
            </a:r>
          </a:p>
          <a:p>
            <a:pPr lvl="1"/>
            <a:r>
              <a:rPr lang="en-US" dirty="0"/>
              <a:t>Data quality &amp; privacy must be considered (especially in sensitive domains)</a:t>
            </a:r>
          </a:p>
          <a:p>
            <a:pPr lvl="1"/>
            <a:r>
              <a:rPr lang="en-US" dirty="0"/>
              <a:t>Embrace AI gradually, integrating into existing workflows</a:t>
            </a:r>
          </a:p>
          <a:p>
            <a:r>
              <a:rPr lang="en-US" dirty="0"/>
              <a:t>Action Items:</a:t>
            </a:r>
          </a:p>
          <a:p>
            <a:pPr lvl="1"/>
            <a:r>
              <a:rPr lang="en-US" dirty="0"/>
              <a:t>Explore free trials of AI testing tools (</a:t>
            </a:r>
            <a:r>
              <a:rPr lang="en-US" dirty="0" err="1"/>
              <a:t>Mabl</a:t>
            </a:r>
            <a:r>
              <a:rPr lang="en-US" dirty="0"/>
              <a:t>, </a:t>
            </a:r>
            <a:r>
              <a:rPr lang="en-US" dirty="0" err="1"/>
              <a:t>Testsigma</a:t>
            </a:r>
            <a:r>
              <a:rPr lang="en-US" dirty="0"/>
              <a:t>, etc.)</a:t>
            </a:r>
          </a:p>
          <a:p>
            <a:pPr lvl="1"/>
            <a:r>
              <a:rPr lang="en-US" dirty="0"/>
              <a:t>Practice prompt engineering on your own projects</a:t>
            </a:r>
          </a:p>
          <a:p>
            <a:pPr lvl="1"/>
            <a:r>
              <a:rPr lang="en-US" dirty="0"/>
              <a:t>Engage stakeholders early to address adoption concerns</a:t>
            </a:r>
          </a:p>
          <a:p>
            <a:r>
              <a:rPr lang="en-US" dirty="0"/>
              <a:t>Thank You &amp; Contact</a:t>
            </a:r>
          </a:p>
          <a:p>
            <a:pPr lvl="1"/>
            <a:r>
              <a:rPr lang="en-US" dirty="0"/>
              <a:t>Questions?</a:t>
            </a:r>
          </a:p>
        </p:txBody>
      </p:sp>
      <p:sp>
        <p:nvSpPr>
          <p:cNvPr id="4" name="Slide Number Placeholder 3">
            <a:extLst>
              <a:ext uri="{FF2B5EF4-FFF2-40B4-BE49-F238E27FC236}">
                <a16:creationId xmlns:a16="http://schemas.microsoft.com/office/drawing/2014/main" id="{34B969E0-F828-28C3-63B9-D8FD51BAD13A}"/>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4C68766-CF30-495B-991E-FE3BBBE80088}" type="slidenum">
              <a:rPr lang="en-GB" smtClean="0"/>
              <a:pPr/>
              <a:t>92</a:t>
            </a:fld>
            <a:endParaRPr lang="en-GB"/>
          </a:p>
        </p:txBody>
      </p:sp>
    </p:spTree>
    <p:extLst>
      <p:ext uri="{BB962C8B-B14F-4D97-AF65-F5344CB8AC3E}">
        <p14:creationId xmlns:p14="http://schemas.microsoft.com/office/powerpoint/2010/main" val="296675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9D48068-D79A-854B-97D3-5A3213DCCD48}"/>
              </a:ext>
            </a:extLst>
          </p:cNvPr>
          <p:cNvSpPr>
            <a:spLocks noGrp="1"/>
          </p:cNvSpPr>
          <p:nvPr>
            <p:ph type="ctrTitle"/>
          </p:nvPr>
        </p:nvSpPr>
        <p:spPr/>
        <p:txBody>
          <a:bodyPr/>
          <a:lstStyle/>
          <a:p>
            <a:r>
              <a:rPr lang="en-US" dirty="0"/>
              <a:t>Gen AI Powered QE Capabilities</a:t>
            </a:r>
            <a:br>
              <a:rPr lang="en-US" dirty="0"/>
            </a:br>
            <a:br>
              <a:rPr lang="en-US" dirty="0"/>
            </a:br>
            <a:r>
              <a:rPr lang="en-US" dirty="0"/>
              <a:t>Day 2 – Session 1</a:t>
            </a:r>
            <a:br>
              <a:rPr lang="en-US" dirty="0"/>
            </a:br>
            <a:r>
              <a:rPr lang="en-US" dirty="0"/>
              <a:t>09:30 – 12:30</a:t>
            </a:r>
            <a:endParaRPr lang="en-US" sz="2400" dirty="0"/>
          </a:p>
        </p:txBody>
      </p:sp>
      <p:sp>
        <p:nvSpPr>
          <p:cNvPr id="4" name="Subtitle 3">
            <a:extLst>
              <a:ext uri="{FF2B5EF4-FFF2-40B4-BE49-F238E27FC236}">
                <a16:creationId xmlns:a16="http://schemas.microsoft.com/office/drawing/2014/main" id="{68A0A821-F1B6-6B4D-AAE1-99FD7FABD53A}"/>
              </a:ext>
            </a:extLst>
          </p:cNvPr>
          <p:cNvSpPr>
            <a:spLocks noGrp="1"/>
          </p:cNvSpPr>
          <p:nvPr>
            <p:ph type="subTitle" idx="1"/>
          </p:nvPr>
        </p:nvSpPr>
        <p:spPr>
          <a:xfrm>
            <a:off x="1548384" y="4251960"/>
            <a:ext cx="3855718" cy="390905"/>
          </a:xfrm>
        </p:spPr>
        <p:txBody>
          <a:bodyPr/>
          <a:lstStyle/>
          <a:p>
            <a:r>
              <a:rPr lang="en-US" dirty="0"/>
              <a:t>March 2025</a:t>
            </a:r>
          </a:p>
        </p:txBody>
      </p:sp>
    </p:spTree>
    <p:extLst>
      <p:ext uri="{BB962C8B-B14F-4D97-AF65-F5344CB8AC3E}">
        <p14:creationId xmlns:p14="http://schemas.microsoft.com/office/powerpoint/2010/main" val="21784839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B22C6E-1920-1A78-A6AC-FFF063FE0F48}"/>
              </a:ext>
            </a:extLst>
          </p:cNvPr>
          <p:cNvSpPr>
            <a:spLocks noGrp="1"/>
          </p:cNvSpPr>
          <p:nvPr>
            <p:ph type="ctrTitle"/>
          </p:nvPr>
        </p:nvSpPr>
        <p:spPr/>
        <p:txBody>
          <a:bodyPr/>
          <a:lstStyle/>
          <a:p>
            <a:r>
              <a:rPr lang="en-GB" dirty="0"/>
              <a:t>Senior HR Business Partner</a:t>
            </a:r>
          </a:p>
        </p:txBody>
      </p:sp>
      <p:sp>
        <p:nvSpPr>
          <p:cNvPr id="3" name="Subtitle 2">
            <a:extLst>
              <a:ext uri="{FF2B5EF4-FFF2-40B4-BE49-F238E27FC236}">
                <a16:creationId xmlns:a16="http://schemas.microsoft.com/office/drawing/2014/main" id="{BFBF3CDE-6A8E-9287-1C54-F70E8B972840}"/>
              </a:ext>
            </a:extLst>
          </p:cNvPr>
          <p:cNvSpPr>
            <a:spLocks noGrp="1"/>
          </p:cNvSpPr>
          <p:nvPr>
            <p:ph type="subTitle" idx="1"/>
          </p:nvPr>
        </p:nvSpPr>
        <p:spPr/>
        <p:txBody>
          <a:bodyPr/>
          <a:lstStyle/>
          <a:p>
            <a:r>
              <a:rPr lang="en-GB" dirty="0"/>
              <a:t>Keynote Speaker</a:t>
            </a:r>
          </a:p>
          <a:p>
            <a:r>
              <a:rPr lang="en-GB" dirty="0"/>
              <a:t>Seena Mohan</a:t>
            </a:r>
          </a:p>
        </p:txBody>
      </p:sp>
      <p:sp>
        <p:nvSpPr>
          <p:cNvPr id="4" name="Text Placeholder 3">
            <a:extLst>
              <a:ext uri="{FF2B5EF4-FFF2-40B4-BE49-F238E27FC236}">
                <a16:creationId xmlns:a16="http://schemas.microsoft.com/office/drawing/2014/main" id="{8E5C024B-FAE6-6E58-5B6F-A382247BF204}"/>
              </a:ext>
            </a:extLst>
          </p:cNvPr>
          <p:cNvSpPr>
            <a:spLocks noGrp="1"/>
          </p:cNvSpPr>
          <p:nvPr>
            <p:ph type="body" sz="quarter" idx="11"/>
          </p:nvPr>
        </p:nvSpPr>
        <p:spPr/>
        <p:txBody>
          <a:bodyPr/>
          <a:lstStyle/>
          <a:p>
            <a:r>
              <a:rPr lang="en-GB" dirty="0"/>
              <a:t>March 2025</a:t>
            </a:r>
          </a:p>
        </p:txBody>
      </p:sp>
    </p:spTree>
    <p:extLst>
      <p:ext uri="{BB962C8B-B14F-4D97-AF65-F5344CB8AC3E}">
        <p14:creationId xmlns:p14="http://schemas.microsoft.com/office/powerpoint/2010/main" val="20691832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04F95-442B-44A8-B982-F7CC8C33D4E7}"/>
              </a:ext>
            </a:extLst>
          </p:cNvPr>
          <p:cNvSpPr>
            <a:spLocks noGrp="1"/>
          </p:cNvSpPr>
          <p:nvPr>
            <p:ph type="title"/>
          </p:nvPr>
        </p:nvSpPr>
        <p:spPr/>
        <p:txBody>
          <a:bodyPr/>
          <a:lstStyle/>
          <a:p>
            <a:r>
              <a:rPr lang="en-US" sz="2800" dirty="0"/>
              <a:t>UST QE Platform : Continuous testing platform to encapsulate the best practices for seamless adoption</a:t>
            </a:r>
          </a:p>
        </p:txBody>
      </p:sp>
      <p:sp>
        <p:nvSpPr>
          <p:cNvPr id="12" name="Rectangle 11">
            <a:extLst>
              <a:ext uri="{FF2B5EF4-FFF2-40B4-BE49-F238E27FC236}">
                <a16:creationId xmlns:a16="http://schemas.microsoft.com/office/drawing/2014/main" id="{019EEB0D-9151-4804-96C0-454E32C5357F}"/>
              </a:ext>
            </a:extLst>
          </p:cNvPr>
          <p:cNvSpPr/>
          <p:nvPr/>
        </p:nvSpPr>
        <p:spPr>
          <a:xfrm>
            <a:off x="532482" y="1372074"/>
            <a:ext cx="11127036" cy="3817622"/>
          </a:xfrm>
          <a:prstGeom prst="rect">
            <a:avLst/>
          </a:prstGeom>
          <a:ln/>
        </p:spPr>
        <p:style>
          <a:lnRef idx="2">
            <a:schemeClr val="accent2"/>
          </a:lnRef>
          <a:fillRef idx="1">
            <a:schemeClr val="lt1"/>
          </a:fillRef>
          <a:effectRef idx="0">
            <a:schemeClr val="accent2"/>
          </a:effectRef>
          <a:fontRef idx="minor">
            <a:schemeClr val="dk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231F20"/>
                </a:solidFill>
                <a:effectLst/>
                <a:uLnTx/>
                <a:uFillTx/>
                <a:latin typeface="Arial"/>
                <a:ea typeface="+mn-ea"/>
                <a:cs typeface="+mn-cs"/>
              </a:rPr>
              <a:t>UST QE Platform continuous Quality Engineering platform</a:t>
            </a:r>
            <a:endParaRPr kumimoji="0" lang="en-IN" sz="2000" b="1" i="0" u="none" strike="noStrike" kern="1200" cap="none" spc="0" normalizeH="0" baseline="0" noProof="0" dirty="0">
              <a:ln>
                <a:noFill/>
              </a:ln>
              <a:solidFill>
                <a:srgbClr val="231F20"/>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7C513B0-F7B1-4461-A81A-37B712C072D6}"/>
              </a:ext>
            </a:extLst>
          </p:cNvPr>
          <p:cNvSpPr/>
          <p:nvPr/>
        </p:nvSpPr>
        <p:spPr>
          <a:xfrm>
            <a:off x="8120277" y="1902350"/>
            <a:ext cx="3416060" cy="2206901"/>
          </a:xfrm>
          <a:prstGeom prst="rect">
            <a:avLst/>
          </a:prstGeom>
          <a:ln w="127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2296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31F20"/>
                </a:solidFill>
                <a:effectLst/>
                <a:uLnTx/>
                <a:uFillTx/>
                <a:latin typeface="Arial"/>
                <a:ea typeface="+mn-ea"/>
                <a:cs typeface="+mn-cs"/>
              </a:rPr>
              <a:t>Gig-BOTs &amp; User Assistants</a:t>
            </a:r>
            <a:endParaRPr kumimoji="0" lang="en-IN" sz="1400" b="1" i="0" u="none" strike="noStrike" kern="1200" cap="none" spc="0" normalizeH="0" baseline="0" noProof="0">
              <a:ln>
                <a:noFill/>
              </a:ln>
              <a:solidFill>
                <a:srgbClr val="231F20"/>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979AA9F1-8DEA-46D0-A168-33CA88A536E4}"/>
              </a:ext>
            </a:extLst>
          </p:cNvPr>
          <p:cNvSpPr/>
          <p:nvPr/>
        </p:nvSpPr>
        <p:spPr>
          <a:xfrm>
            <a:off x="4033073" y="1902349"/>
            <a:ext cx="3940780" cy="2203617"/>
          </a:xfrm>
          <a:prstGeom prst="rect">
            <a:avLst/>
          </a:prstGeom>
          <a:ln w="12700"/>
        </p:spPr>
        <p:style>
          <a:lnRef idx="2">
            <a:schemeClr val="accent1"/>
          </a:lnRef>
          <a:fillRef idx="1">
            <a:schemeClr val="lt1"/>
          </a:fillRef>
          <a:effectRef idx="0">
            <a:schemeClr val="accent1"/>
          </a:effectRef>
          <a:fontRef idx="minor">
            <a:schemeClr val="dk1"/>
          </a:fontRef>
        </p:style>
        <p:txBody>
          <a:bodyPr lIns="822960"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31F20"/>
                </a:solidFill>
                <a:effectLst/>
                <a:uLnTx/>
                <a:uFillTx/>
                <a:latin typeface="Arial"/>
                <a:ea typeface="+mn-ea"/>
                <a:cs typeface="+mn-cs"/>
              </a:rPr>
              <a:t>AI Powered Decision funnels</a:t>
            </a:r>
            <a:endParaRPr kumimoji="0" lang="en-IN" sz="1400" b="1" i="0" u="none" strike="noStrike" kern="1200" cap="none" spc="0" normalizeH="0" baseline="0" noProof="0">
              <a:ln>
                <a:noFill/>
              </a:ln>
              <a:solidFill>
                <a:srgbClr val="231F20"/>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46A0CC6F-5FED-4E05-AF3C-A41E5598833E}"/>
              </a:ext>
            </a:extLst>
          </p:cNvPr>
          <p:cNvSpPr/>
          <p:nvPr/>
        </p:nvSpPr>
        <p:spPr>
          <a:xfrm>
            <a:off x="616143" y="4241824"/>
            <a:ext cx="10920193" cy="822205"/>
          </a:xfrm>
          <a:prstGeom prst="rect">
            <a:avLst/>
          </a:prstGeom>
          <a:ln w="12700"/>
        </p:spPr>
        <p:style>
          <a:lnRef idx="2">
            <a:schemeClr val="accent1"/>
          </a:lnRef>
          <a:fillRef idx="1">
            <a:schemeClr val="lt1"/>
          </a:fillRef>
          <a:effectRef idx="0">
            <a:schemeClr val="accent1"/>
          </a:effectRef>
          <a:fontRef idx="minor">
            <a:schemeClr val="dk1"/>
          </a:fontRef>
        </p:style>
        <p:txBody>
          <a:bodyPr tIns="9144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31F20"/>
                </a:solidFill>
                <a:effectLst/>
                <a:uLnTx/>
                <a:uFillTx/>
                <a:latin typeface="Arial"/>
                <a:ea typeface="+mn-ea"/>
                <a:cs typeface="+mn-cs"/>
              </a:rPr>
              <a:t>Pre-built integrations</a:t>
            </a:r>
            <a:endParaRPr kumimoji="0" lang="en-IN" sz="1400" b="1" i="0" u="none" strike="noStrike" kern="1200" cap="none" spc="0" normalizeH="0" baseline="0" noProof="0">
              <a:ln>
                <a:noFill/>
              </a:ln>
              <a:solidFill>
                <a:srgbClr val="231F20"/>
              </a:solidFill>
              <a:effectLst/>
              <a:uLnTx/>
              <a:uFillTx/>
              <a:latin typeface="Arial"/>
              <a:ea typeface="+mn-ea"/>
              <a:cs typeface="+mn-cs"/>
            </a:endParaRPr>
          </a:p>
        </p:txBody>
      </p:sp>
      <p:pic>
        <p:nvPicPr>
          <p:cNvPr id="16" name="Picture 14" descr="A close up of a sign&#10;&#10;Description automatically generated">
            <a:extLst>
              <a:ext uri="{FF2B5EF4-FFF2-40B4-BE49-F238E27FC236}">
                <a16:creationId xmlns:a16="http://schemas.microsoft.com/office/drawing/2014/main" id="{3A63D205-8DFF-4C5A-8EB1-ED191BDDE063}"/>
              </a:ext>
            </a:extLst>
          </p:cNvPr>
          <p:cNvPicPr>
            <a:picLocks noChangeAspect="1"/>
          </p:cNvPicPr>
          <p:nvPr/>
        </p:nvPicPr>
        <p:blipFill>
          <a:blip r:embed="rId3"/>
          <a:stretch>
            <a:fillRect/>
          </a:stretch>
        </p:blipFill>
        <p:spPr>
          <a:xfrm>
            <a:off x="4838914" y="1982950"/>
            <a:ext cx="256422" cy="274320"/>
          </a:xfrm>
          <a:prstGeom prst="rect">
            <a:avLst/>
          </a:prstGeom>
        </p:spPr>
      </p:pic>
      <p:pic>
        <p:nvPicPr>
          <p:cNvPr id="17" name="Picture 16" descr="Qr code&#10;&#10;Description automatically generated">
            <a:extLst>
              <a:ext uri="{FF2B5EF4-FFF2-40B4-BE49-F238E27FC236}">
                <a16:creationId xmlns:a16="http://schemas.microsoft.com/office/drawing/2014/main" id="{271B182C-55C3-4C08-98FC-6258B764E6EE}"/>
              </a:ext>
            </a:extLst>
          </p:cNvPr>
          <p:cNvPicPr>
            <a:picLocks noChangeAspect="1"/>
          </p:cNvPicPr>
          <p:nvPr/>
        </p:nvPicPr>
        <p:blipFill>
          <a:blip r:embed="rId4"/>
          <a:stretch>
            <a:fillRect/>
          </a:stretch>
        </p:blipFill>
        <p:spPr>
          <a:xfrm>
            <a:off x="8579116" y="1999732"/>
            <a:ext cx="401156" cy="274320"/>
          </a:xfrm>
          <a:prstGeom prst="rect">
            <a:avLst/>
          </a:prstGeom>
        </p:spPr>
      </p:pic>
      <p:pic>
        <p:nvPicPr>
          <p:cNvPr id="18" name="Picture 17">
            <a:extLst>
              <a:ext uri="{FF2B5EF4-FFF2-40B4-BE49-F238E27FC236}">
                <a16:creationId xmlns:a16="http://schemas.microsoft.com/office/drawing/2014/main" id="{C24E7F2C-AEE4-4A1E-B7A1-3262FDC184F7}"/>
              </a:ext>
            </a:extLst>
          </p:cNvPr>
          <p:cNvPicPr>
            <a:picLocks noChangeAspect="1"/>
          </p:cNvPicPr>
          <p:nvPr/>
        </p:nvPicPr>
        <p:blipFill>
          <a:blip r:embed="rId5"/>
          <a:stretch>
            <a:fillRect/>
          </a:stretch>
        </p:blipFill>
        <p:spPr>
          <a:xfrm>
            <a:off x="4754542" y="4351236"/>
            <a:ext cx="289869" cy="239277"/>
          </a:xfrm>
          <a:prstGeom prst="rect">
            <a:avLst/>
          </a:prstGeom>
        </p:spPr>
      </p:pic>
      <p:sp>
        <p:nvSpPr>
          <p:cNvPr id="19" name="Rectangle 18">
            <a:extLst>
              <a:ext uri="{FF2B5EF4-FFF2-40B4-BE49-F238E27FC236}">
                <a16:creationId xmlns:a16="http://schemas.microsoft.com/office/drawing/2014/main" id="{1CF8EE92-ADE3-4AB7-AC2C-9B56585F536A}"/>
              </a:ext>
            </a:extLst>
          </p:cNvPr>
          <p:cNvSpPr/>
          <p:nvPr/>
        </p:nvSpPr>
        <p:spPr>
          <a:xfrm>
            <a:off x="640673" y="1902349"/>
            <a:ext cx="3251812" cy="2180833"/>
          </a:xfrm>
          <a:prstGeom prst="rect">
            <a:avLst/>
          </a:prstGeom>
          <a:ln w="12700"/>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822960" tIns="9144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231F20"/>
                </a:solidFill>
                <a:effectLst/>
                <a:uLnTx/>
                <a:uFillTx/>
                <a:latin typeface="Arial"/>
                <a:ea typeface="+mn-ea"/>
                <a:cs typeface="+mn-cs"/>
              </a:rPr>
              <a:t>Automation Accelerators</a:t>
            </a:r>
            <a:endParaRPr kumimoji="0" lang="en-IN" sz="1400" b="1" i="0" u="none" strike="noStrike" kern="1200" cap="none" spc="0" normalizeH="0" baseline="0" noProof="0">
              <a:ln>
                <a:noFill/>
              </a:ln>
              <a:solidFill>
                <a:srgbClr val="231F20"/>
              </a:solidFill>
              <a:effectLst/>
              <a:uLnTx/>
              <a:uFillTx/>
              <a:latin typeface="Arial"/>
              <a:ea typeface="+mn-ea"/>
              <a:cs typeface="+mn-cs"/>
            </a:endParaRPr>
          </a:p>
        </p:txBody>
      </p:sp>
      <p:pic>
        <p:nvPicPr>
          <p:cNvPr id="20" name="Picture 3" descr="A sign on the screen&#10;&#10;Description automatically generated">
            <a:extLst>
              <a:ext uri="{FF2B5EF4-FFF2-40B4-BE49-F238E27FC236}">
                <a16:creationId xmlns:a16="http://schemas.microsoft.com/office/drawing/2014/main" id="{9A12AF65-7597-4A1C-8573-784AF310C684}"/>
              </a:ext>
            </a:extLst>
          </p:cNvPr>
          <p:cNvPicPr>
            <a:picLocks noChangeAspect="1"/>
          </p:cNvPicPr>
          <p:nvPr/>
        </p:nvPicPr>
        <p:blipFill>
          <a:blip r:embed="rId6"/>
          <a:stretch>
            <a:fillRect/>
          </a:stretch>
        </p:blipFill>
        <p:spPr>
          <a:xfrm>
            <a:off x="1138316" y="1947972"/>
            <a:ext cx="408771" cy="274320"/>
          </a:xfrm>
          <a:prstGeom prst="rect">
            <a:avLst/>
          </a:prstGeom>
        </p:spPr>
      </p:pic>
      <p:sp>
        <p:nvSpPr>
          <p:cNvPr id="21" name="TextBox 20">
            <a:extLst>
              <a:ext uri="{FF2B5EF4-FFF2-40B4-BE49-F238E27FC236}">
                <a16:creationId xmlns:a16="http://schemas.microsoft.com/office/drawing/2014/main" id="{29437593-A273-4CB2-80B8-8290585ACE32}"/>
              </a:ext>
            </a:extLst>
          </p:cNvPr>
          <p:cNvSpPr txBox="1"/>
          <p:nvPr/>
        </p:nvSpPr>
        <p:spPr>
          <a:xfrm>
            <a:off x="4225929" y="2419902"/>
            <a:ext cx="2940972" cy="1612695"/>
          </a:xfrm>
          <a:prstGeom prst="rect">
            <a:avLst/>
          </a:prstGeom>
          <a:noFill/>
        </p:spPr>
        <p:txBody>
          <a:bodyPr wrap="square" lIns="0" tIns="0" rIns="0" bIns="0" rtlCol="0">
            <a:noAutofit/>
          </a:bodyPr>
          <a:lstStyle>
            <a:defPPr>
              <a:defRPr lang="en-US"/>
            </a:defPPr>
            <a:lvl1pPr marL="182880" indent="-182880">
              <a:lnSpc>
                <a:spcPct val="100000"/>
              </a:lnSpc>
              <a:spcBef>
                <a:spcPts val="1200"/>
              </a:spcBef>
              <a:buSzPct val="100000"/>
              <a:buFont typeface="Arial"/>
              <a:buChar char="•"/>
              <a:defRPr sz="1400"/>
            </a:lvl1pPr>
          </a:lstStyle>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User Story Validations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Test Case Optimizers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Change Impact Analyzers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Production Feedback Analyzers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Test Analytics</a:t>
            </a:r>
          </a:p>
        </p:txBody>
      </p:sp>
      <p:sp>
        <p:nvSpPr>
          <p:cNvPr id="22" name="TextBox 21">
            <a:extLst>
              <a:ext uri="{FF2B5EF4-FFF2-40B4-BE49-F238E27FC236}">
                <a16:creationId xmlns:a16="http://schemas.microsoft.com/office/drawing/2014/main" id="{6EA4B30D-43C5-42A6-8E91-9D2B4F3D2AF0}"/>
              </a:ext>
            </a:extLst>
          </p:cNvPr>
          <p:cNvSpPr txBox="1"/>
          <p:nvPr/>
        </p:nvSpPr>
        <p:spPr>
          <a:xfrm>
            <a:off x="865926" y="2267235"/>
            <a:ext cx="2940972" cy="2250839"/>
          </a:xfrm>
          <a:prstGeom prst="rect">
            <a:avLst/>
          </a:prstGeom>
          <a:noFill/>
        </p:spPr>
        <p:txBody>
          <a:bodyPr wrap="square" lIns="0" tIns="0" rIns="0" bIns="0" rtlCol="0">
            <a:noAutofit/>
          </a:bodyPr>
          <a:lstStyle>
            <a:defPPr>
              <a:defRPr lang="en-US"/>
            </a:defPPr>
            <a:lvl1pPr marL="182880" indent="-182880">
              <a:lnSpc>
                <a:spcPct val="100000"/>
              </a:lnSpc>
              <a:spcBef>
                <a:spcPts val="1200"/>
              </a:spcBef>
              <a:buSzPct val="100000"/>
              <a:buFont typeface="Arial"/>
              <a:buChar char="•"/>
              <a:defRPr sz="1600"/>
            </a:lvl1pPr>
          </a:lstStyle>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Prefabricated automation packs </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Automation Savings Calculators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Automated Test Generators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Scriptless/Scripted Automation Engines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Visual Testing &amp; Client-side Performance Plugins</a:t>
            </a:r>
          </a:p>
        </p:txBody>
      </p:sp>
      <p:sp>
        <p:nvSpPr>
          <p:cNvPr id="23" name="TextBox 22">
            <a:extLst>
              <a:ext uri="{FF2B5EF4-FFF2-40B4-BE49-F238E27FC236}">
                <a16:creationId xmlns:a16="http://schemas.microsoft.com/office/drawing/2014/main" id="{E637EC93-AF33-427B-8008-9F092B400CF4}"/>
              </a:ext>
            </a:extLst>
          </p:cNvPr>
          <p:cNvSpPr txBox="1"/>
          <p:nvPr/>
        </p:nvSpPr>
        <p:spPr>
          <a:xfrm>
            <a:off x="8339821" y="2444352"/>
            <a:ext cx="2953729" cy="2098172"/>
          </a:xfrm>
          <a:prstGeom prst="rect">
            <a:avLst/>
          </a:prstGeom>
          <a:noFill/>
        </p:spPr>
        <p:txBody>
          <a:bodyPr wrap="square" lIns="0" tIns="0" rIns="0" bIns="0" rtlCol="0">
            <a:noAutofit/>
          </a:bodyPr>
          <a:lstStyle>
            <a:defPPr>
              <a:defRPr lang="en-US"/>
            </a:defPPr>
            <a:lvl1pPr marL="182880" indent="-182880">
              <a:lnSpc>
                <a:spcPct val="100000"/>
              </a:lnSpc>
              <a:spcBef>
                <a:spcPts val="1200"/>
              </a:spcBef>
              <a:buSzPct val="100000"/>
              <a:buFont typeface="Arial"/>
              <a:buChar char="•"/>
              <a:defRPr sz="1400"/>
            </a:lvl1pPr>
          </a:lstStyle>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Data Provisioning Buddy</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Self-Healing Plugins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Test Reporting Genie</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Test Execution Assistants</a:t>
            </a:r>
          </a:p>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Enterprise quality dashboard</a:t>
            </a:r>
          </a:p>
        </p:txBody>
      </p:sp>
      <p:sp>
        <p:nvSpPr>
          <p:cNvPr id="24" name="TextBox 23">
            <a:extLst>
              <a:ext uri="{FF2B5EF4-FFF2-40B4-BE49-F238E27FC236}">
                <a16:creationId xmlns:a16="http://schemas.microsoft.com/office/drawing/2014/main" id="{99EFE649-D8B8-4C69-8BD2-E1C35F01A724}"/>
              </a:ext>
            </a:extLst>
          </p:cNvPr>
          <p:cNvSpPr txBox="1"/>
          <p:nvPr/>
        </p:nvSpPr>
        <p:spPr>
          <a:xfrm>
            <a:off x="960022" y="4660278"/>
            <a:ext cx="9715453" cy="484475"/>
          </a:xfrm>
          <a:prstGeom prst="rect">
            <a:avLst/>
          </a:prstGeom>
          <a:noFill/>
        </p:spPr>
        <p:txBody>
          <a:bodyPr wrap="square" lIns="0" tIns="0" rIns="0" bIns="0" rtlCol="0">
            <a:noAutofit/>
          </a:bodyPr>
          <a:lstStyle>
            <a:defPPr>
              <a:defRPr lang="en-US"/>
            </a:defPPr>
            <a:lvl1pPr marL="182880" indent="-182880">
              <a:lnSpc>
                <a:spcPct val="100000"/>
              </a:lnSpc>
              <a:spcBef>
                <a:spcPts val="1200"/>
              </a:spcBef>
              <a:buSzPct val="100000"/>
              <a:buFont typeface="Arial"/>
              <a:buChar char="•"/>
              <a:defRPr sz="1400"/>
            </a:lvl1pPr>
          </a:lstStyle>
          <a:p>
            <a:pPr marL="182880" marR="0" lvl="0" indent="-182880" algn="l" defTabSz="914400" rtl="0" eaLnBrk="1" fontAlgn="auto" latinLnBrk="0" hangingPunct="1">
              <a:lnSpc>
                <a:spcPct val="100000"/>
              </a:lnSpc>
              <a:spcBef>
                <a:spcPts val="1200"/>
              </a:spcBef>
              <a:spcAft>
                <a:spcPts val="0"/>
              </a:spcAft>
              <a:buClrTx/>
              <a:buSzPct val="100000"/>
              <a:buFont typeface="Arial"/>
              <a:buChar char="•"/>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Integrations with DevOps &amp; Test Life Cycle Tools | Real-Time Analytics Dashboard | Cloud-Based Device &amp; Browser Labs</a:t>
            </a:r>
          </a:p>
        </p:txBody>
      </p:sp>
      <p:sp>
        <p:nvSpPr>
          <p:cNvPr id="25" name="Title 1">
            <a:extLst>
              <a:ext uri="{FF2B5EF4-FFF2-40B4-BE49-F238E27FC236}">
                <a16:creationId xmlns:a16="http://schemas.microsoft.com/office/drawing/2014/main" id="{6F005FE3-A2B0-4383-9013-15F445E0A83C}"/>
              </a:ext>
            </a:extLst>
          </p:cNvPr>
          <p:cNvSpPr txBox="1">
            <a:spLocks/>
          </p:cNvSpPr>
          <p:nvPr/>
        </p:nvSpPr>
        <p:spPr>
          <a:xfrm>
            <a:off x="532482" y="5442727"/>
            <a:ext cx="10970670" cy="592313"/>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dirty="0">
                <a:ln>
                  <a:noFill/>
                </a:ln>
                <a:solidFill>
                  <a:srgbClr val="231F20"/>
                </a:solidFill>
                <a:effectLst/>
                <a:uLnTx/>
                <a:uFillTx/>
                <a:latin typeface="Arial"/>
                <a:ea typeface="+mj-ea"/>
                <a:cs typeface="+mj-cs"/>
              </a:rPr>
              <a:t>UST offers a unique platform + services model which includes UST QE Platform and pre-integrated partner tools for Change impact analysis, TDM, high volume data testing etc.</a:t>
            </a:r>
          </a:p>
        </p:txBody>
      </p:sp>
    </p:spTree>
    <p:extLst>
      <p:ext uri="{BB962C8B-B14F-4D97-AF65-F5344CB8AC3E}">
        <p14:creationId xmlns:p14="http://schemas.microsoft.com/office/powerpoint/2010/main" val="194421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CA3CD-3FD9-DB68-E33E-20365AD92DA3}"/>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9E496D71-EF37-5B6C-ECB0-D068940B5E7D}"/>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dirty="0"/>
              <a:t>UST Platform GenAI capabilities, delivering accelerated test automation 30% faster &gt;30% cheaper</a:t>
            </a:r>
            <a:endParaRPr lang="en-US" b="1" kern="1200" dirty="0">
              <a:latin typeface="+mj-lt"/>
              <a:ea typeface="+mj-ea"/>
              <a:cs typeface="+mj-cs"/>
            </a:endParaRPr>
          </a:p>
        </p:txBody>
      </p:sp>
      <p:sp>
        <p:nvSpPr>
          <p:cNvPr id="4" name="Title 1">
            <a:extLst>
              <a:ext uri="{FF2B5EF4-FFF2-40B4-BE49-F238E27FC236}">
                <a16:creationId xmlns:a16="http://schemas.microsoft.com/office/drawing/2014/main" id="{76D34A90-9D6D-15FD-3234-FED4B3C01219}"/>
              </a:ext>
            </a:extLst>
          </p:cNvPr>
          <p:cNvSpPr txBox="1">
            <a:spLocks/>
          </p:cNvSpPr>
          <p:nvPr/>
        </p:nvSpPr>
        <p:spPr>
          <a:xfrm>
            <a:off x="365760" y="365760"/>
            <a:ext cx="11457432"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231F20"/>
              </a:solidFill>
              <a:effectLst/>
              <a:uLnTx/>
              <a:uFillTx/>
              <a:latin typeface="Arial"/>
              <a:ea typeface="+mj-ea"/>
              <a:cs typeface="+mj-cs"/>
            </a:endParaRPr>
          </a:p>
        </p:txBody>
      </p:sp>
      <p:cxnSp>
        <p:nvCxnSpPr>
          <p:cNvPr id="5" name="Straight Connector 4">
            <a:extLst>
              <a:ext uri="{FF2B5EF4-FFF2-40B4-BE49-F238E27FC236}">
                <a16:creationId xmlns:a16="http://schemas.microsoft.com/office/drawing/2014/main" id="{86F157FD-3658-BCFD-85E6-4CAD52B02213}"/>
              </a:ext>
            </a:extLst>
          </p:cNvPr>
          <p:cNvCxnSpPr>
            <a:cxnSpLocks/>
            <a:stCxn id="58" idx="3"/>
            <a:endCxn id="3" idx="1"/>
          </p:cNvCxnSpPr>
          <p:nvPr/>
        </p:nvCxnSpPr>
        <p:spPr>
          <a:xfrm flipH="1">
            <a:off x="2379134" y="3192199"/>
            <a:ext cx="3498" cy="2173260"/>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sp>
        <p:nvSpPr>
          <p:cNvPr id="57" name="Rectangle 56">
            <a:extLst>
              <a:ext uri="{FF2B5EF4-FFF2-40B4-BE49-F238E27FC236}">
                <a16:creationId xmlns:a16="http://schemas.microsoft.com/office/drawing/2014/main" id="{B966807E-95D8-A34D-AFD2-82162F6A669F}"/>
              </a:ext>
            </a:extLst>
          </p:cNvPr>
          <p:cNvSpPr>
            <a:spLocks/>
          </p:cNvSpPr>
          <p:nvPr/>
        </p:nvSpPr>
        <p:spPr>
          <a:xfrm>
            <a:off x="2530497" y="3365202"/>
            <a:ext cx="1302326" cy="837045"/>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Auto-generate </a:t>
            </a:r>
            <a:br>
              <a:rPr kumimoji="0" lang="en-US" sz="1200" b="0" i="0" u="none" strike="noStrike" kern="1200" cap="none" spc="0" normalizeH="0" baseline="0" noProof="0" dirty="0">
                <a:ln>
                  <a:noFill/>
                </a:ln>
                <a:solidFill>
                  <a:srgbClr val="231F20"/>
                </a:solidFill>
                <a:effectLst/>
                <a:uLnTx/>
                <a:uFillTx/>
                <a:latin typeface="Arial"/>
                <a:ea typeface="+mn-ea"/>
                <a:cs typeface="+mn-cs"/>
              </a:rPr>
            </a:br>
            <a:r>
              <a:rPr kumimoji="0" lang="en-US" sz="1200" b="0" i="0" u="none" strike="noStrike" kern="1200" cap="none" spc="0" normalizeH="0" baseline="0" noProof="0" dirty="0">
                <a:ln>
                  <a:noFill/>
                </a:ln>
                <a:solidFill>
                  <a:srgbClr val="231F20"/>
                </a:solidFill>
                <a:effectLst/>
                <a:uLnTx/>
                <a:uFillTx/>
                <a:latin typeface="Arial"/>
                <a:ea typeface="+mn-ea"/>
                <a:cs typeface="+mn-cs"/>
              </a:rPr>
              <a:t>Test Strategy</a:t>
            </a:r>
          </a:p>
        </p:txBody>
      </p:sp>
      <p:sp>
        <p:nvSpPr>
          <p:cNvPr id="58" name="Arrow: Pentagon 57">
            <a:extLst>
              <a:ext uri="{FF2B5EF4-FFF2-40B4-BE49-F238E27FC236}">
                <a16:creationId xmlns:a16="http://schemas.microsoft.com/office/drawing/2014/main" id="{02A5CFF9-86D5-8055-E983-360DAFC1C3C0}"/>
              </a:ext>
            </a:extLst>
          </p:cNvPr>
          <p:cNvSpPr/>
          <p:nvPr/>
        </p:nvSpPr>
        <p:spPr>
          <a:xfrm rot="5400000">
            <a:off x="2324897" y="3037399"/>
            <a:ext cx="115469" cy="194130"/>
          </a:xfrm>
          <a:prstGeom prst="homePlate">
            <a:avLst/>
          </a:prstGeom>
          <a:solidFill>
            <a:schemeClr val="tx2"/>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736F59DF-A2BB-DF8C-5408-712AFE222FB9}"/>
              </a:ext>
            </a:extLst>
          </p:cNvPr>
          <p:cNvSpPr>
            <a:spLocks/>
          </p:cNvSpPr>
          <p:nvPr/>
        </p:nvSpPr>
        <p:spPr>
          <a:xfrm>
            <a:off x="2510916" y="4451060"/>
            <a:ext cx="1321907" cy="924970"/>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200" dirty="0">
                <a:solidFill>
                  <a:srgbClr val="231F20"/>
                </a:solidFill>
                <a:latin typeface="Arial"/>
              </a:rPr>
              <a:t>Automated User Story Validator and Auto-Correction</a:t>
            </a:r>
          </a:p>
        </p:txBody>
      </p:sp>
      <p:sp>
        <p:nvSpPr>
          <p:cNvPr id="61" name="Rectangle 60">
            <a:extLst>
              <a:ext uri="{FF2B5EF4-FFF2-40B4-BE49-F238E27FC236}">
                <a16:creationId xmlns:a16="http://schemas.microsoft.com/office/drawing/2014/main" id="{D9D0FCE3-52BE-BB32-73F4-1927E54C67D3}"/>
              </a:ext>
            </a:extLst>
          </p:cNvPr>
          <p:cNvSpPr>
            <a:spLocks/>
          </p:cNvSpPr>
          <p:nvPr/>
        </p:nvSpPr>
        <p:spPr>
          <a:xfrm>
            <a:off x="4411490" y="3365202"/>
            <a:ext cx="1292893" cy="581997"/>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Auto-generate Test Scenarios</a:t>
            </a:r>
          </a:p>
        </p:txBody>
      </p:sp>
      <p:sp>
        <p:nvSpPr>
          <p:cNvPr id="62" name="Arrow: Pentagon 61">
            <a:extLst>
              <a:ext uri="{FF2B5EF4-FFF2-40B4-BE49-F238E27FC236}">
                <a16:creationId xmlns:a16="http://schemas.microsoft.com/office/drawing/2014/main" id="{ECA6F2C2-1ADB-C9FC-1E6B-B3C5C8C189F0}"/>
              </a:ext>
            </a:extLst>
          </p:cNvPr>
          <p:cNvSpPr/>
          <p:nvPr/>
        </p:nvSpPr>
        <p:spPr>
          <a:xfrm rot="5400000">
            <a:off x="4205891" y="3037399"/>
            <a:ext cx="115469" cy="194130"/>
          </a:xfrm>
          <a:prstGeom prst="homePlate">
            <a:avLst/>
          </a:prstGeom>
          <a:solidFill>
            <a:schemeClr val="accent1"/>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63" name="Rectangle 62">
            <a:extLst>
              <a:ext uri="{FF2B5EF4-FFF2-40B4-BE49-F238E27FC236}">
                <a16:creationId xmlns:a16="http://schemas.microsoft.com/office/drawing/2014/main" id="{2DC0F32F-5E6A-2713-A3C3-3B42D8A38F9B}"/>
              </a:ext>
            </a:extLst>
          </p:cNvPr>
          <p:cNvSpPr>
            <a:spLocks/>
          </p:cNvSpPr>
          <p:nvPr/>
        </p:nvSpPr>
        <p:spPr>
          <a:xfrm>
            <a:off x="4402057" y="5031881"/>
            <a:ext cx="1302326" cy="682127"/>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 Generate Automation </a:t>
            </a:r>
            <a:br>
              <a:rPr kumimoji="0" lang="en-US" sz="1200" b="0" i="0" u="none" strike="noStrike" kern="1200" cap="none" spc="0" normalizeH="0" baseline="0" noProof="0" dirty="0">
                <a:ln>
                  <a:noFill/>
                </a:ln>
                <a:solidFill>
                  <a:srgbClr val="231F20"/>
                </a:solidFill>
                <a:effectLst/>
                <a:uLnTx/>
                <a:uFillTx/>
                <a:latin typeface="Arial"/>
                <a:ea typeface="+mn-ea"/>
                <a:cs typeface="+mn-cs"/>
              </a:rPr>
            </a:br>
            <a:r>
              <a:rPr kumimoji="0" lang="en-US" sz="1200" b="0" i="0" u="none" strike="noStrike" kern="1200" cap="none" spc="0" normalizeH="0" baseline="0" noProof="0" dirty="0">
                <a:ln>
                  <a:noFill/>
                </a:ln>
                <a:solidFill>
                  <a:srgbClr val="231F20"/>
                </a:solidFill>
                <a:effectLst/>
                <a:uLnTx/>
                <a:uFillTx/>
                <a:latin typeface="Arial"/>
                <a:ea typeface="+mn-ea"/>
                <a:cs typeface="+mn-cs"/>
              </a:rPr>
              <a:t>Scripts</a:t>
            </a:r>
          </a:p>
        </p:txBody>
      </p:sp>
      <p:sp>
        <p:nvSpPr>
          <p:cNvPr id="64" name="Rectangle 63">
            <a:extLst>
              <a:ext uri="{FF2B5EF4-FFF2-40B4-BE49-F238E27FC236}">
                <a16:creationId xmlns:a16="http://schemas.microsoft.com/office/drawing/2014/main" id="{83149DE0-CD6F-5CC7-63E9-B38DD486FC4F}"/>
              </a:ext>
            </a:extLst>
          </p:cNvPr>
          <p:cNvSpPr>
            <a:spLocks/>
          </p:cNvSpPr>
          <p:nvPr/>
        </p:nvSpPr>
        <p:spPr>
          <a:xfrm>
            <a:off x="4413294" y="4121765"/>
            <a:ext cx="1299187" cy="682127"/>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231F20"/>
                </a:solidFill>
                <a:effectLst/>
                <a:uLnTx/>
                <a:uFillTx/>
                <a:latin typeface="Arial"/>
                <a:ea typeface="+mn-ea"/>
                <a:cs typeface="+mn-cs"/>
              </a:rPr>
              <a:t>Convert  Manual test pack into </a:t>
            </a:r>
            <a:r>
              <a:rPr kumimoji="0" lang="en-US" sz="1100" b="0" i="0" u="none" strike="noStrike" kern="1200" cap="none" spc="0" normalizeH="0" baseline="0" noProof="0" dirty="0" err="1">
                <a:ln>
                  <a:noFill/>
                </a:ln>
                <a:solidFill>
                  <a:srgbClr val="231F20"/>
                </a:solidFill>
                <a:effectLst/>
                <a:uLnTx/>
                <a:uFillTx/>
                <a:latin typeface="Arial"/>
                <a:ea typeface="+mn-ea"/>
                <a:cs typeface="+mn-cs"/>
              </a:rPr>
              <a:t>bdd</a:t>
            </a:r>
            <a:r>
              <a:rPr kumimoji="0" lang="en-US" sz="1100" b="0" i="0" u="none" strike="noStrike" kern="1200" cap="none" spc="0" normalizeH="0" baseline="0" noProof="0" dirty="0">
                <a:ln>
                  <a:noFill/>
                </a:ln>
                <a:solidFill>
                  <a:srgbClr val="231F20"/>
                </a:solidFill>
                <a:effectLst/>
                <a:uLnTx/>
                <a:uFillTx/>
                <a:latin typeface="Arial"/>
                <a:ea typeface="+mn-ea"/>
                <a:cs typeface="+mn-cs"/>
              </a:rPr>
              <a:t> test scenarios</a:t>
            </a:r>
          </a:p>
        </p:txBody>
      </p:sp>
      <p:sp>
        <p:nvSpPr>
          <p:cNvPr id="67" name="Rectangle 66">
            <a:extLst>
              <a:ext uri="{FF2B5EF4-FFF2-40B4-BE49-F238E27FC236}">
                <a16:creationId xmlns:a16="http://schemas.microsoft.com/office/drawing/2014/main" id="{4A1EA365-7E96-A1E4-5544-ABA07A0F4699}"/>
              </a:ext>
            </a:extLst>
          </p:cNvPr>
          <p:cNvSpPr>
            <a:spLocks/>
          </p:cNvSpPr>
          <p:nvPr/>
        </p:nvSpPr>
        <p:spPr>
          <a:xfrm>
            <a:off x="6295935" y="3365202"/>
            <a:ext cx="1302326" cy="837045"/>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a:ln>
                  <a:noFill/>
                </a:ln>
                <a:solidFill>
                  <a:srgbClr val="231F20"/>
                </a:solidFill>
                <a:effectLst/>
                <a:uLnTx/>
                <a:uFillTx/>
                <a:latin typeface="Arial"/>
                <a:ea typeface="+mn-ea"/>
                <a:cs typeface="+mn-cs"/>
              </a:rPr>
              <a:t>Synthetic Data Generation </a:t>
            </a:r>
          </a:p>
        </p:txBody>
      </p:sp>
      <p:sp>
        <p:nvSpPr>
          <p:cNvPr id="68" name="Arrow: Pentagon 67">
            <a:extLst>
              <a:ext uri="{FF2B5EF4-FFF2-40B4-BE49-F238E27FC236}">
                <a16:creationId xmlns:a16="http://schemas.microsoft.com/office/drawing/2014/main" id="{DB1C89C2-4D3C-1F7C-35EB-FC5B1FBABD9E}"/>
              </a:ext>
            </a:extLst>
          </p:cNvPr>
          <p:cNvSpPr/>
          <p:nvPr/>
        </p:nvSpPr>
        <p:spPr>
          <a:xfrm rot="5400000">
            <a:off x="6090335" y="3037399"/>
            <a:ext cx="115469" cy="194130"/>
          </a:xfrm>
          <a:prstGeom prst="homePlate">
            <a:avLst/>
          </a:prstGeom>
          <a:solidFill>
            <a:schemeClr val="accent5"/>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69" name="Rectangle 68">
            <a:extLst>
              <a:ext uri="{FF2B5EF4-FFF2-40B4-BE49-F238E27FC236}">
                <a16:creationId xmlns:a16="http://schemas.microsoft.com/office/drawing/2014/main" id="{B10E9DD8-C412-BFF1-4F58-39CBB25A93E6}"/>
              </a:ext>
            </a:extLst>
          </p:cNvPr>
          <p:cNvSpPr>
            <a:spLocks/>
          </p:cNvSpPr>
          <p:nvPr/>
        </p:nvSpPr>
        <p:spPr>
          <a:xfrm>
            <a:off x="8159674" y="3365202"/>
            <a:ext cx="1380736" cy="914400"/>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Identify DAST scenarios and execute in un- attended manner</a:t>
            </a:r>
          </a:p>
        </p:txBody>
      </p:sp>
      <p:sp>
        <p:nvSpPr>
          <p:cNvPr id="70" name="Arrow: Pentagon 69">
            <a:extLst>
              <a:ext uri="{FF2B5EF4-FFF2-40B4-BE49-F238E27FC236}">
                <a16:creationId xmlns:a16="http://schemas.microsoft.com/office/drawing/2014/main" id="{F5B2F3AD-CB58-2666-17F3-C8635CB93145}"/>
              </a:ext>
            </a:extLst>
          </p:cNvPr>
          <p:cNvSpPr/>
          <p:nvPr/>
        </p:nvSpPr>
        <p:spPr>
          <a:xfrm rot="5400000">
            <a:off x="7954074" y="3037399"/>
            <a:ext cx="115469" cy="194130"/>
          </a:xfrm>
          <a:prstGeom prst="homePlate">
            <a:avLst/>
          </a:prstGeom>
          <a:solidFill>
            <a:srgbClr val="00B050"/>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72" name="Rectangle 71">
            <a:extLst>
              <a:ext uri="{FF2B5EF4-FFF2-40B4-BE49-F238E27FC236}">
                <a16:creationId xmlns:a16="http://schemas.microsoft.com/office/drawing/2014/main" id="{1FD97AA5-9FCC-9D51-4DF9-1CD0DFC010B3}"/>
              </a:ext>
            </a:extLst>
          </p:cNvPr>
          <p:cNvSpPr>
            <a:spLocks/>
          </p:cNvSpPr>
          <p:nvPr/>
        </p:nvSpPr>
        <p:spPr>
          <a:xfrm>
            <a:off x="10144186" y="3365202"/>
            <a:ext cx="1302326" cy="937925"/>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Generate delta test scenarios from past defect logs</a:t>
            </a:r>
          </a:p>
        </p:txBody>
      </p:sp>
      <p:sp>
        <p:nvSpPr>
          <p:cNvPr id="73" name="Arrow: Pentagon 72">
            <a:extLst>
              <a:ext uri="{FF2B5EF4-FFF2-40B4-BE49-F238E27FC236}">
                <a16:creationId xmlns:a16="http://schemas.microsoft.com/office/drawing/2014/main" id="{C122EB86-6F45-16BC-1FEC-C175D1085DFD}"/>
              </a:ext>
            </a:extLst>
          </p:cNvPr>
          <p:cNvSpPr/>
          <p:nvPr/>
        </p:nvSpPr>
        <p:spPr>
          <a:xfrm rot="5400000">
            <a:off x="9938586" y="3037399"/>
            <a:ext cx="115469" cy="194130"/>
          </a:xfrm>
          <a:prstGeom prst="homePlate">
            <a:avLst/>
          </a:prstGeom>
          <a:solidFill>
            <a:srgbClr val="003C51"/>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74" name="Rectangle 73">
            <a:extLst>
              <a:ext uri="{FF2B5EF4-FFF2-40B4-BE49-F238E27FC236}">
                <a16:creationId xmlns:a16="http://schemas.microsoft.com/office/drawing/2014/main" id="{25BC1F3D-C8E2-67BB-8080-8B9533DA7556}"/>
              </a:ext>
            </a:extLst>
          </p:cNvPr>
          <p:cNvSpPr>
            <a:spLocks/>
          </p:cNvSpPr>
          <p:nvPr/>
        </p:nvSpPr>
        <p:spPr>
          <a:xfrm>
            <a:off x="10144186" y="4441239"/>
            <a:ext cx="1302326" cy="1219840"/>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lang="en-US" sz="1200" dirty="0">
                <a:solidFill>
                  <a:srgbClr val="231F20"/>
                </a:solidFill>
                <a:latin typeface="Arial"/>
              </a:rPr>
              <a:t>Convert Customer Reviews in the App Store into Test Packs</a:t>
            </a:r>
          </a:p>
        </p:txBody>
      </p:sp>
      <p:sp>
        <p:nvSpPr>
          <p:cNvPr id="78" name="Rectangle 77">
            <a:extLst>
              <a:ext uri="{FF2B5EF4-FFF2-40B4-BE49-F238E27FC236}">
                <a16:creationId xmlns:a16="http://schemas.microsoft.com/office/drawing/2014/main" id="{CDB45B6D-A8DC-4E53-C13B-5C9AF2B527C2}"/>
              </a:ext>
            </a:extLst>
          </p:cNvPr>
          <p:cNvSpPr>
            <a:spLocks/>
          </p:cNvSpPr>
          <p:nvPr/>
        </p:nvSpPr>
        <p:spPr>
          <a:xfrm>
            <a:off x="2299588" y="1915094"/>
            <a:ext cx="757381" cy="347528"/>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31F20"/>
                </a:solidFill>
                <a:effectLst/>
                <a:uLnTx/>
                <a:uFillTx/>
                <a:latin typeface="Arial"/>
                <a:ea typeface="+mn-ea"/>
                <a:cs typeface="+mn-cs"/>
              </a:rPr>
              <a:t>Plan</a:t>
            </a:r>
          </a:p>
        </p:txBody>
      </p:sp>
      <p:sp>
        <p:nvSpPr>
          <p:cNvPr id="79" name="Rectangle 78">
            <a:extLst>
              <a:ext uri="{FF2B5EF4-FFF2-40B4-BE49-F238E27FC236}">
                <a16:creationId xmlns:a16="http://schemas.microsoft.com/office/drawing/2014/main" id="{D1A3015A-1AF9-49ED-71A1-157E13166460}"/>
              </a:ext>
            </a:extLst>
          </p:cNvPr>
          <p:cNvSpPr>
            <a:spLocks/>
          </p:cNvSpPr>
          <p:nvPr/>
        </p:nvSpPr>
        <p:spPr>
          <a:xfrm>
            <a:off x="4194269" y="1915094"/>
            <a:ext cx="757381" cy="347528"/>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31F20"/>
                </a:solidFill>
                <a:effectLst/>
                <a:uLnTx/>
                <a:uFillTx/>
                <a:latin typeface="Arial"/>
                <a:ea typeface="+mn-ea"/>
                <a:cs typeface="+mn-cs"/>
              </a:rPr>
              <a:t>Design</a:t>
            </a:r>
          </a:p>
        </p:txBody>
      </p:sp>
      <p:sp>
        <p:nvSpPr>
          <p:cNvPr id="81" name="Rectangle 80">
            <a:extLst>
              <a:ext uri="{FF2B5EF4-FFF2-40B4-BE49-F238E27FC236}">
                <a16:creationId xmlns:a16="http://schemas.microsoft.com/office/drawing/2014/main" id="{CC26D358-F49B-56C5-B9DA-D10D9C360584}"/>
              </a:ext>
            </a:extLst>
          </p:cNvPr>
          <p:cNvSpPr>
            <a:spLocks/>
          </p:cNvSpPr>
          <p:nvPr/>
        </p:nvSpPr>
        <p:spPr>
          <a:xfrm>
            <a:off x="6051003" y="1915094"/>
            <a:ext cx="1053113" cy="347528"/>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31F20"/>
                </a:solidFill>
                <a:effectLst/>
                <a:uLnTx/>
                <a:uFillTx/>
                <a:latin typeface="Arial"/>
                <a:ea typeface="+mn-ea"/>
                <a:cs typeface="+mn-cs"/>
              </a:rPr>
              <a:t>Test Data	</a:t>
            </a:r>
          </a:p>
        </p:txBody>
      </p:sp>
      <p:sp>
        <p:nvSpPr>
          <p:cNvPr id="82" name="Rectangle 81">
            <a:extLst>
              <a:ext uri="{FF2B5EF4-FFF2-40B4-BE49-F238E27FC236}">
                <a16:creationId xmlns:a16="http://schemas.microsoft.com/office/drawing/2014/main" id="{8C212FC4-87C6-0D3F-4D36-A28FBD9B01E1}"/>
              </a:ext>
            </a:extLst>
          </p:cNvPr>
          <p:cNvSpPr>
            <a:spLocks/>
          </p:cNvSpPr>
          <p:nvPr/>
        </p:nvSpPr>
        <p:spPr>
          <a:xfrm>
            <a:off x="7914743" y="1915094"/>
            <a:ext cx="1053113" cy="347528"/>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31F20"/>
                </a:solidFill>
                <a:effectLst/>
                <a:uLnTx/>
                <a:uFillTx/>
                <a:latin typeface="Arial"/>
                <a:ea typeface="+mn-ea"/>
                <a:cs typeface="+mn-cs"/>
              </a:rPr>
              <a:t>Execution</a:t>
            </a:r>
          </a:p>
        </p:txBody>
      </p:sp>
      <p:sp>
        <p:nvSpPr>
          <p:cNvPr id="83" name="Rectangle 82">
            <a:extLst>
              <a:ext uri="{FF2B5EF4-FFF2-40B4-BE49-F238E27FC236}">
                <a16:creationId xmlns:a16="http://schemas.microsoft.com/office/drawing/2014/main" id="{CE92DDDA-4DDF-CBF7-67B1-E3DAB740E0E0}"/>
              </a:ext>
            </a:extLst>
          </p:cNvPr>
          <p:cNvSpPr>
            <a:spLocks/>
          </p:cNvSpPr>
          <p:nvPr/>
        </p:nvSpPr>
        <p:spPr>
          <a:xfrm>
            <a:off x="9899255" y="1915094"/>
            <a:ext cx="1053113" cy="347528"/>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a:ln>
                  <a:noFill/>
                </a:ln>
                <a:solidFill>
                  <a:srgbClr val="231F20"/>
                </a:solidFill>
                <a:effectLst/>
                <a:uLnTx/>
                <a:uFillTx/>
                <a:latin typeface="Arial"/>
                <a:ea typeface="+mn-ea"/>
                <a:cs typeface="+mn-cs"/>
              </a:rPr>
              <a:t>Reporting</a:t>
            </a:r>
          </a:p>
        </p:txBody>
      </p:sp>
      <p:sp>
        <p:nvSpPr>
          <p:cNvPr id="85" name="Rectangle 84">
            <a:extLst>
              <a:ext uri="{FF2B5EF4-FFF2-40B4-BE49-F238E27FC236}">
                <a16:creationId xmlns:a16="http://schemas.microsoft.com/office/drawing/2014/main" id="{7CCD87A4-279B-A05C-1A79-0F2627F8130D}"/>
              </a:ext>
            </a:extLst>
          </p:cNvPr>
          <p:cNvSpPr/>
          <p:nvPr/>
        </p:nvSpPr>
        <p:spPr>
          <a:xfrm rot="16200000">
            <a:off x="1978812" y="3673806"/>
            <a:ext cx="829929" cy="170184"/>
          </a:xfrm>
          <a:prstGeom prst="rect">
            <a:avLst/>
          </a:prstGeom>
          <a:solidFill>
            <a:srgbClr val="006E74"/>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2</a:t>
            </a:r>
            <a:endParaRPr kumimoji="0" lang="en-IN" sz="1200" b="1" i="0" u="none" strike="noStrike" kern="1200" cap="none" spc="0" normalizeH="0" noProof="0" dirty="0">
              <a:ln>
                <a:noFill/>
              </a:ln>
              <a:effectLst/>
              <a:uLnTx/>
              <a:uFillTx/>
              <a:latin typeface="Arial"/>
              <a:ea typeface="+mn-ea"/>
              <a:cs typeface="+mn-cs"/>
            </a:endParaRPr>
          </a:p>
        </p:txBody>
      </p:sp>
      <p:cxnSp>
        <p:nvCxnSpPr>
          <p:cNvPr id="94" name="Straight Connector 93">
            <a:extLst>
              <a:ext uri="{FF2B5EF4-FFF2-40B4-BE49-F238E27FC236}">
                <a16:creationId xmlns:a16="http://schemas.microsoft.com/office/drawing/2014/main" id="{6626DFEC-BA2B-3BF9-B48F-8871654D071D}"/>
              </a:ext>
            </a:extLst>
          </p:cNvPr>
          <p:cNvCxnSpPr>
            <a:cxnSpLocks/>
          </p:cNvCxnSpPr>
          <p:nvPr/>
        </p:nvCxnSpPr>
        <p:spPr>
          <a:xfrm flipH="1">
            <a:off x="4255848" y="3166393"/>
            <a:ext cx="3835" cy="2812056"/>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cxnSp>
        <p:nvCxnSpPr>
          <p:cNvPr id="96" name="Straight Connector 95">
            <a:extLst>
              <a:ext uri="{FF2B5EF4-FFF2-40B4-BE49-F238E27FC236}">
                <a16:creationId xmlns:a16="http://schemas.microsoft.com/office/drawing/2014/main" id="{3381D872-C3B4-0701-A908-A6749948D220}"/>
              </a:ext>
            </a:extLst>
          </p:cNvPr>
          <p:cNvCxnSpPr>
            <a:cxnSpLocks/>
          </p:cNvCxnSpPr>
          <p:nvPr/>
        </p:nvCxnSpPr>
        <p:spPr>
          <a:xfrm>
            <a:off x="6142647" y="3183573"/>
            <a:ext cx="0" cy="254842"/>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cxnSp>
        <p:nvCxnSpPr>
          <p:cNvPr id="97" name="Straight Connector 96">
            <a:extLst>
              <a:ext uri="{FF2B5EF4-FFF2-40B4-BE49-F238E27FC236}">
                <a16:creationId xmlns:a16="http://schemas.microsoft.com/office/drawing/2014/main" id="{E28D4981-05BF-62D2-BCCF-CB9847FF3757}"/>
              </a:ext>
            </a:extLst>
          </p:cNvPr>
          <p:cNvCxnSpPr>
            <a:cxnSpLocks/>
            <a:stCxn id="70" idx="3"/>
          </p:cNvCxnSpPr>
          <p:nvPr/>
        </p:nvCxnSpPr>
        <p:spPr>
          <a:xfrm>
            <a:off x="8011809" y="3192199"/>
            <a:ext cx="1336" cy="2468880"/>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cxnSp>
        <p:nvCxnSpPr>
          <p:cNvPr id="100" name="Straight Connector 99">
            <a:extLst>
              <a:ext uri="{FF2B5EF4-FFF2-40B4-BE49-F238E27FC236}">
                <a16:creationId xmlns:a16="http://schemas.microsoft.com/office/drawing/2014/main" id="{874B8983-9B06-D66D-D492-66831B8B3F9B}"/>
              </a:ext>
            </a:extLst>
          </p:cNvPr>
          <p:cNvCxnSpPr>
            <a:cxnSpLocks/>
            <a:stCxn id="73" idx="3"/>
          </p:cNvCxnSpPr>
          <p:nvPr/>
        </p:nvCxnSpPr>
        <p:spPr>
          <a:xfrm>
            <a:off x="9996321" y="3192199"/>
            <a:ext cx="182" cy="2404952"/>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pic>
        <p:nvPicPr>
          <p:cNvPr id="106" name="Picture 105" descr="Icon&#10;&#10;Description automatically generated">
            <a:extLst>
              <a:ext uri="{FF2B5EF4-FFF2-40B4-BE49-F238E27FC236}">
                <a16:creationId xmlns:a16="http://schemas.microsoft.com/office/drawing/2014/main" id="{55A0A44E-9742-CC57-907D-5D423A3A2DC0}"/>
              </a:ext>
            </a:extLst>
          </p:cNvPr>
          <p:cNvPicPr>
            <a:picLocks noChangeAspect="1"/>
          </p:cNvPicPr>
          <p:nvPr/>
        </p:nvPicPr>
        <p:blipFill>
          <a:blip r:embed="rId2"/>
          <a:stretch>
            <a:fillRect/>
          </a:stretch>
        </p:blipFill>
        <p:spPr>
          <a:xfrm>
            <a:off x="6063961" y="2303797"/>
            <a:ext cx="400660" cy="509831"/>
          </a:xfrm>
          <a:prstGeom prst="rect">
            <a:avLst/>
          </a:prstGeom>
        </p:spPr>
      </p:pic>
      <p:pic>
        <p:nvPicPr>
          <p:cNvPr id="107" name="Picture 106" descr="Icon&#10;&#10;Description automatically generated">
            <a:extLst>
              <a:ext uri="{FF2B5EF4-FFF2-40B4-BE49-F238E27FC236}">
                <a16:creationId xmlns:a16="http://schemas.microsoft.com/office/drawing/2014/main" id="{E31B81F5-D062-1448-8597-59D88A7FC3CD}"/>
              </a:ext>
            </a:extLst>
          </p:cNvPr>
          <p:cNvPicPr>
            <a:picLocks noChangeAspect="1"/>
          </p:cNvPicPr>
          <p:nvPr/>
        </p:nvPicPr>
        <p:blipFill>
          <a:blip r:embed="rId3"/>
          <a:stretch>
            <a:fillRect/>
          </a:stretch>
        </p:blipFill>
        <p:spPr>
          <a:xfrm>
            <a:off x="7928810" y="2322918"/>
            <a:ext cx="578671" cy="490854"/>
          </a:xfrm>
          <a:prstGeom prst="rect">
            <a:avLst/>
          </a:prstGeom>
        </p:spPr>
      </p:pic>
      <p:pic>
        <p:nvPicPr>
          <p:cNvPr id="108" name="Picture 107" descr="Icon&#10;&#10;Description automatically generated">
            <a:extLst>
              <a:ext uri="{FF2B5EF4-FFF2-40B4-BE49-F238E27FC236}">
                <a16:creationId xmlns:a16="http://schemas.microsoft.com/office/drawing/2014/main" id="{99EF5106-9414-EFD8-9D68-1170695DE104}"/>
              </a:ext>
            </a:extLst>
          </p:cNvPr>
          <p:cNvPicPr>
            <a:picLocks noChangeAspect="1"/>
          </p:cNvPicPr>
          <p:nvPr/>
        </p:nvPicPr>
        <p:blipFill>
          <a:blip r:embed="rId4"/>
          <a:stretch>
            <a:fillRect/>
          </a:stretch>
        </p:blipFill>
        <p:spPr>
          <a:xfrm>
            <a:off x="9905661" y="2309689"/>
            <a:ext cx="501123" cy="542039"/>
          </a:xfrm>
          <a:prstGeom prst="rect">
            <a:avLst/>
          </a:prstGeom>
        </p:spPr>
      </p:pic>
      <p:pic>
        <p:nvPicPr>
          <p:cNvPr id="109" name="Picture 108" descr="Icon&#10;&#10;Description automatically generated">
            <a:extLst>
              <a:ext uri="{FF2B5EF4-FFF2-40B4-BE49-F238E27FC236}">
                <a16:creationId xmlns:a16="http://schemas.microsoft.com/office/drawing/2014/main" id="{5B424F17-76C2-2EC2-0EA0-AAC87DAEB307}"/>
              </a:ext>
            </a:extLst>
          </p:cNvPr>
          <p:cNvPicPr>
            <a:picLocks noChangeAspect="1"/>
          </p:cNvPicPr>
          <p:nvPr/>
        </p:nvPicPr>
        <p:blipFill>
          <a:blip r:embed="rId5"/>
          <a:stretch>
            <a:fillRect/>
          </a:stretch>
        </p:blipFill>
        <p:spPr>
          <a:xfrm>
            <a:off x="2272020" y="2319492"/>
            <a:ext cx="468025" cy="526529"/>
          </a:xfrm>
          <a:prstGeom prst="rect">
            <a:avLst/>
          </a:prstGeom>
        </p:spPr>
      </p:pic>
      <p:pic>
        <p:nvPicPr>
          <p:cNvPr id="110" name="Picture 109" descr="A picture containing text, sign&#10;&#10;Description automatically generated">
            <a:extLst>
              <a:ext uri="{FF2B5EF4-FFF2-40B4-BE49-F238E27FC236}">
                <a16:creationId xmlns:a16="http://schemas.microsoft.com/office/drawing/2014/main" id="{154D316B-2C55-D605-C54F-5EA27EB13CEB}"/>
              </a:ext>
            </a:extLst>
          </p:cNvPr>
          <p:cNvPicPr>
            <a:picLocks noChangeAspect="1"/>
          </p:cNvPicPr>
          <p:nvPr/>
        </p:nvPicPr>
        <p:blipFill>
          <a:blip r:embed="rId6"/>
          <a:stretch>
            <a:fillRect/>
          </a:stretch>
        </p:blipFill>
        <p:spPr>
          <a:xfrm>
            <a:off x="4192462" y="2306580"/>
            <a:ext cx="694124" cy="410001"/>
          </a:xfrm>
          <a:prstGeom prst="rect">
            <a:avLst/>
          </a:prstGeom>
        </p:spPr>
      </p:pic>
      <p:sp>
        <p:nvSpPr>
          <p:cNvPr id="112" name="Rectangle 111">
            <a:extLst>
              <a:ext uri="{FF2B5EF4-FFF2-40B4-BE49-F238E27FC236}">
                <a16:creationId xmlns:a16="http://schemas.microsoft.com/office/drawing/2014/main" id="{785969AB-D0EB-24A9-4A0C-973C928DEC8F}"/>
              </a:ext>
            </a:extLst>
          </p:cNvPr>
          <p:cNvSpPr>
            <a:spLocks/>
          </p:cNvSpPr>
          <p:nvPr/>
        </p:nvSpPr>
        <p:spPr>
          <a:xfrm>
            <a:off x="8163836" y="4560164"/>
            <a:ext cx="1375369" cy="1005176"/>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Automated Image Validation: Objects, Content and Properties</a:t>
            </a:r>
          </a:p>
        </p:txBody>
      </p:sp>
      <p:sp>
        <p:nvSpPr>
          <p:cNvPr id="2" name="Title 1">
            <a:extLst>
              <a:ext uri="{FF2B5EF4-FFF2-40B4-BE49-F238E27FC236}">
                <a16:creationId xmlns:a16="http://schemas.microsoft.com/office/drawing/2014/main" id="{C21462A0-6613-8053-7CCC-0B2E84FEED99}"/>
              </a:ext>
            </a:extLst>
          </p:cNvPr>
          <p:cNvSpPr txBox="1">
            <a:spLocks/>
          </p:cNvSpPr>
          <p:nvPr/>
        </p:nvSpPr>
        <p:spPr>
          <a:xfrm>
            <a:off x="365748" y="1416047"/>
            <a:ext cx="11457432" cy="342714"/>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231F20"/>
                </a:solidFill>
                <a:effectLst/>
                <a:uLnTx/>
                <a:uFillTx/>
                <a:latin typeface="Arial"/>
                <a:ea typeface="+mj-ea"/>
                <a:cs typeface="+mj-cs"/>
              </a:rPr>
              <a:t>Context layer built on UST’s domain and technical expertise helps improve accuracy by &gt;40%</a:t>
            </a:r>
          </a:p>
        </p:txBody>
      </p:sp>
      <p:grpSp>
        <p:nvGrpSpPr>
          <p:cNvPr id="8" name="Group 7">
            <a:extLst>
              <a:ext uri="{FF2B5EF4-FFF2-40B4-BE49-F238E27FC236}">
                <a16:creationId xmlns:a16="http://schemas.microsoft.com/office/drawing/2014/main" id="{5F69EA5C-F9EC-5043-7342-AB028B4F10A7}"/>
              </a:ext>
            </a:extLst>
          </p:cNvPr>
          <p:cNvGrpSpPr/>
          <p:nvPr/>
        </p:nvGrpSpPr>
        <p:grpSpPr>
          <a:xfrm>
            <a:off x="375204" y="1978928"/>
            <a:ext cx="1567297" cy="3024615"/>
            <a:chOff x="3779037" y="2063994"/>
            <a:chExt cx="1567297" cy="3024615"/>
          </a:xfrm>
        </p:grpSpPr>
        <p:cxnSp>
          <p:nvCxnSpPr>
            <p:cNvPr id="9" name="Straight Connector 8">
              <a:extLst>
                <a:ext uri="{FF2B5EF4-FFF2-40B4-BE49-F238E27FC236}">
                  <a16:creationId xmlns:a16="http://schemas.microsoft.com/office/drawing/2014/main" id="{C92ED966-699E-7575-D1B4-6BC33B570D52}"/>
                </a:ext>
              </a:extLst>
            </p:cNvPr>
            <p:cNvCxnSpPr>
              <a:cxnSpLocks/>
              <a:stCxn id="12" idx="3"/>
            </p:cNvCxnSpPr>
            <p:nvPr/>
          </p:nvCxnSpPr>
          <p:spPr>
            <a:xfrm flipH="1">
              <a:off x="3893437" y="3255997"/>
              <a:ext cx="2706" cy="254842"/>
            </a:xfrm>
            <a:prstGeom prst="line">
              <a:avLst/>
            </a:prstGeom>
            <a:ln w="3175" cap="sq">
              <a:solidFill>
                <a:srgbClr val="C2BCBE"/>
              </a:solidFill>
              <a:prstDash val="sysDash"/>
            </a:ln>
          </p:spPr>
          <p:style>
            <a:lnRef idx="1">
              <a:schemeClr val="accent1"/>
            </a:lnRef>
            <a:fillRef idx="0">
              <a:schemeClr val="accent1"/>
            </a:fillRef>
            <a:effectRef idx="0">
              <a:srgbClr val="000000"/>
            </a:effectRef>
            <a:fontRef idx="minor">
              <a:schemeClr val="bg1"/>
            </a:fontRef>
          </p:style>
        </p:cxnSp>
        <p:grpSp>
          <p:nvGrpSpPr>
            <p:cNvPr id="10" name="Group 9">
              <a:extLst>
                <a:ext uri="{FF2B5EF4-FFF2-40B4-BE49-F238E27FC236}">
                  <a16:creationId xmlns:a16="http://schemas.microsoft.com/office/drawing/2014/main" id="{A1FAB688-FF62-FB83-BEFD-D51D4DC8F26D}"/>
                </a:ext>
              </a:extLst>
            </p:cNvPr>
            <p:cNvGrpSpPr/>
            <p:nvPr/>
          </p:nvGrpSpPr>
          <p:grpSpPr>
            <a:xfrm>
              <a:off x="3779037" y="2063994"/>
              <a:ext cx="1567297" cy="3024615"/>
              <a:chOff x="3779037" y="2063994"/>
              <a:chExt cx="1567297" cy="3024615"/>
            </a:xfrm>
          </p:grpSpPr>
          <p:sp>
            <p:nvSpPr>
              <p:cNvPr id="11" name="Rectangle 10">
                <a:extLst>
                  <a:ext uri="{FF2B5EF4-FFF2-40B4-BE49-F238E27FC236}">
                    <a16:creationId xmlns:a16="http://schemas.microsoft.com/office/drawing/2014/main" id="{11FBD5E4-E5DB-39C6-939B-BB3CD10F4506}"/>
                  </a:ext>
                </a:extLst>
              </p:cNvPr>
              <p:cNvSpPr>
                <a:spLocks/>
              </p:cNvSpPr>
              <p:nvPr/>
            </p:nvSpPr>
            <p:spPr>
              <a:xfrm>
                <a:off x="4044008" y="3428999"/>
                <a:ext cx="1302326" cy="1659610"/>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Auto-generate user stories from diverse product inputs, including text, images, audio, and more.</a:t>
                </a:r>
              </a:p>
            </p:txBody>
          </p:sp>
          <p:sp>
            <p:nvSpPr>
              <p:cNvPr id="12" name="Arrow: Pentagon 11">
                <a:extLst>
                  <a:ext uri="{FF2B5EF4-FFF2-40B4-BE49-F238E27FC236}">
                    <a16:creationId xmlns:a16="http://schemas.microsoft.com/office/drawing/2014/main" id="{15EAEC6C-5B15-3881-EDFF-BEE3BBA39D44}"/>
                  </a:ext>
                </a:extLst>
              </p:cNvPr>
              <p:cNvSpPr/>
              <p:nvPr/>
            </p:nvSpPr>
            <p:spPr>
              <a:xfrm rot="5400000">
                <a:off x="3838408" y="3101197"/>
                <a:ext cx="115469" cy="194130"/>
              </a:xfrm>
              <a:prstGeom prst="homePlate">
                <a:avLst/>
              </a:prstGeom>
              <a:solidFill>
                <a:schemeClr val="accent2"/>
              </a:solidFill>
              <a:ln>
                <a:no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E9310883-37FB-B9CB-6745-EA8BB14D1C62}"/>
                  </a:ext>
                </a:extLst>
              </p:cNvPr>
              <p:cNvSpPr>
                <a:spLocks/>
              </p:cNvSpPr>
              <p:nvPr/>
            </p:nvSpPr>
            <p:spPr>
              <a:xfrm>
                <a:off x="3779037" y="2063994"/>
                <a:ext cx="1442774" cy="269481"/>
              </a:xfrm>
              <a:prstGeom prst="rect">
                <a:avLst/>
              </a:prstGeom>
              <a:noFill/>
              <a:ln>
                <a:no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0" tIns="36000" rIns="0" bIns="36000" rtlCol="0" anchor="ct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231F20"/>
                    </a:solidFill>
                    <a:effectLst/>
                    <a:uLnTx/>
                    <a:uFillTx/>
                    <a:latin typeface="Arial"/>
                    <a:ea typeface="+mn-ea"/>
                    <a:cs typeface="+mn-cs"/>
                  </a:rPr>
                  <a:t>Requirement</a:t>
                </a:r>
              </a:p>
            </p:txBody>
          </p:sp>
          <p:pic>
            <p:nvPicPr>
              <p:cNvPr id="15" name="Picture 14" descr="Icon&#10;&#10;Description automatically generated">
                <a:extLst>
                  <a:ext uri="{FF2B5EF4-FFF2-40B4-BE49-F238E27FC236}">
                    <a16:creationId xmlns:a16="http://schemas.microsoft.com/office/drawing/2014/main" id="{8F44C61A-5F1B-5796-2B1A-C50D82060692}"/>
                  </a:ext>
                </a:extLst>
              </p:cNvPr>
              <p:cNvPicPr>
                <a:picLocks noChangeAspect="1"/>
              </p:cNvPicPr>
              <p:nvPr/>
            </p:nvPicPr>
            <p:blipFill>
              <a:blip r:embed="rId7"/>
              <a:stretch>
                <a:fillRect/>
              </a:stretch>
            </p:blipFill>
            <p:spPr>
              <a:xfrm>
                <a:off x="3828213" y="2386485"/>
                <a:ext cx="629001" cy="652866"/>
              </a:xfrm>
              <a:prstGeom prst="rect">
                <a:avLst/>
              </a:prstGeom>
            </p:spPr>
          </p:pic>
        </p:grpSp>
      </p:grpSp>
      <p:sp>
        <p:nvSpPr>
          <p:cNvPr id="3" name="Rectangle 2">
            <a:extLst>
              <a:ext uri="{FF2B5EF4-FFF2-40B4-BE49-F238E27FC236}">
                <a16:creationId xmlns:a16="http://schemas.microsoft.com/office/drawing/2014/main" id="{FE489CAC-761B-0D53-D5C9-DF466CC21B82}"/>
              </a:ext>
            </a:extLst>
          </p:cNvPr>
          <p:cNvSpPr/>
          <p:nvPr/>
        </p:nvSpPr>
        <p:spPr>
          <a:xfrm rot="16200000">
            <a:off x="1921933" y="4827575"/>
            <a:ext cx="914400" cy="161367"/>
          </a:xfrm>
          <a:prstGeom prst="rect">
            <a:avLst/>
          </a:prstGeom>
          <a:solidFill>
            <a:srgbClr val="006E74"/>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3</a:t>
            </a:r>
            <a:endParaRPr kumimoji="0" lang="en-IN" sz="1200" b="1" i="0" u="none" strike="noStrike" kern="1200" cap="none" spc="0" normalizeH="0" noProof="0" dirty="0">
              <a:ln>
                <a:noFill/>
              </a:ln>
              <a:effectLst/>
              <a:uLnTx/>
              <a:uFillTx/>
              <a:latin typeface="Arial"/>
              <a:ea typeface="+mn-ea"/>
              <a:cs typeface="+mn-cs"/>
            </a:endParaRPr>
          </a:p>
        </p:txBody>
      </p:sp>
      <p:sp>
        <p:nvSpPr>
          <p:cNvPr id="16" name="Rectangle 15">
            <a:extLst>
              <a:ext uri="{FF2B5EF4-FFF2-40B4-BE49-F238E27FC236}">
                <a16:creationId xmlns:a16="http://schemas.microsoft.com/office/drawing/2014/main" id="{FF8BB75F-1D99-D292-C16E-C34396AC512D}"/>
              </a:ext>
            </a:extLst>
          </p:cNvPr>
          <p:cNvSpPr/>
          <p:nvPr/>
        </p:nvSpPr>
        <p:spPr>
          <a:xfrm rot="16200000">
            <a:off x="-350683" y="4064516"/>
            <a:ext cx="1683925" cy="194130"/>
          </a:xfrm>
          <a:prstGeom prst="rect">
            <a:avLst/>
          </a:prstGeom>
          <a:solidFill>
            <a:srgbClr val="881E87"/>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1</a:t>
            </a:r>
            <a:endParaRPr kumimoji="0" lang="en-IN" sz="1200" b="1" i="0" u="none" strike="noStrike" kern="1200" cap="none" spc="0" normalizeH="0" noProof="0" dirty="0">
              <a:ln>
                <a:noFill/>
              </a:ln>
              <a:effectLst/>
              <a:uLnTx/>
              <a:uFillTx/>
              <a:latin typeface="Arial"/>
              <a:ea typeface="+mn-ea"/>
              <a:cs typeface="+mn-cs"/>
            </a:endParaRPr>
          </a:p>
        </p:txBody>
      </p:sp>
      <p:sp>
        <p:nvSpPr>
          <p:cNvPr id="17" name="Rectangle 16">
            <a:extLst>
              <a:ext uri="{FF2B5EF4-FFF2-40B4-BE49-F238E27FC236}">
                <a16:creationId xmlns:a16="http://schemas.microsoft.com/office/drawing/2014/main" id="{05F844A7-4FC8-10E9-55FE-372B29321D6D}"/>
              </a:ext>
            </a:extLst>
          </p:cNvPr>
          <p:cNvSpPr/>
          <p:nvPr/>
        </p:nvSpPr>
        <p:spPr>
          <a:xfrm rot="16200000">
            <a:off x="3961410" y="3552663"/>
            <a:ext cx="592755" cy="196315"/>
          </a:xfrm>
          <a:prstGeom prst="rect">
            <a:avLst/>
          </a:prstGeom>
          <a:solidFill>
            <a:srgbClr val="0097AC"/>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4</a:t>
            </a:r>
            <a:endParaRPr kumimoji="0" lang="en-IN" sz="1200" b="1" i="0" u="none" strike="noStrike" kern="1200" cap="none" spc="0" normalizeH="0" noProof="0" dirty="0">
              <a:ln>
                <a:noFill/>
              </a:ln>
              <a:effectLst/>
              <a:uLnTx/>
              <a:uFillTx/>
              <a:latin typeface="Arial"/>
              <a:ea typeface="+mn-ea"/>
              <a:cs typeface="+mn-cs"/>
            </a:endParaRPr>
          </a:p>
        </p:txBody>
      </p:sp>
      <p:sp>
        <p:nvSpPr>
          <p:cNvPr id="18" name="Rectangle 17">
            <a:extLst>
              <a:ext uri="{FF2B5EF4-FFF2-40B4-BE49-F238E27FC236}">
                <a16:creationId xmlns:a16="http://schemas.microsoft.com/office/drawing/2014/main" id="{3A86E504-47AD-28AA-9808-41712F7AF000}"/>
              </a:ext>
            </a:extLst>
          </p:cNvPr>
          <p:cNvSpPr/>
          <p:nvPr/>
        </p:nvSpPr>
        <p:spPr>
          <a:xfrm rot="16200000">
            <a:off x="3917902" y="4352022"/>
            <a:ext cx="667581" cy="204133"/>
          </a:xfrm>
          <a:prstGeom prst="rect">
            <a:avLst/>
          </a:prstGeom>
          <a:solidFill>
            <a:srgbClr val="0097AC"/>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5</a:t>
            </a:r>
            <a:endParaRPr kumimoji="0" lang="en-IN" sz="1200" b="1" i="0" u="none" strike="noStrike" kern="1200" cap="none" spc="0" normalizeH="0" noProof="0" dirty="0">
              <a:ln>
                <a:noFill/>
              </a:ln>
              <a:effectLst/>
              <a:uLnTx/>
              <a:uFillTx/>
              <a:latin typeface="Arial"/>
              <a:ea typeface="+mn-ea"/>
              <a:cs typeface="+mn-cs"/>
            </a:endParaRPr>
          </a:p>
        </p:txBody>
      </p:sp>
      <p:sp>
        <p:nvSpPr>
          <p:cNvPr id="19" name="Rectangle 18">
            <a:extLst>
              <a:ext uri="{FF2B5EF4-FFF2-40B4-BE49-F238E27FC236}">
                <a16:creationId xmlns:a16="http://schemas.microsoft.com/office/drawing/2014/main" id="{2DF9D6CC-28BB-2D66-377A-FCE2093B4CAD}"/>
              </a:ext>
            </a:extLst>
          </p:cNvPr>
          <p:cNvSpPr/>
          <p:nvPr/>
        </p:nvSpPr>
        <p:spPr>
          <a:xfrm rot="16200000">
            <a:off x="3902878" y="5273995"/>
            <a:ext cx="712320" cy="184956"/>
          </a:xfrm>
          <a:prstGeom prst="rect">
            <a:avLst/>
          </a:prstGeom>
          <a:solidFill>
            <a:srgbClr val="0097AC"/>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noProof="0" dirty="0">
                <a:ln>
                  <a:noFill/>
                </a:ln>
                <a:effectLst/>
                <a:uLnTx/>
                <a:uFillTx/>
                <a:latin typeface="Arial"/>
                <a:ea typeface="+mn-ea"/>
                <a:cs typeface="+mn-cs"/>
              </a:rPr>
              <a:t>6</a:t>
            </a:r>
            <a:endParaRPr kumimoji="0" lang="en-IN" sz="1200" b="1" i="0" u="none" strike="noStrike" kern="1200" cap="none" spc="0" normalizeH="0" noProof="0" dirty="0">
              <a:ln>
                <a:noFill/>
              </a:ln>
              <a:effectLst/>
              <a:uLnTx/>
              <a:uFillTx/>
              <a:latin typeface="Arial"/>
              <a:ea typeface="+mn-ea"/>
              <a:cs typeface="+mn-cs"/>
            </a:endParaRPr>
          </a:p>
        </p:txBody>
      </p:sp>
      <p:sp>
        <p:nvSpPr>
          <p:cNvPr id="21" name="Rectangle 20">
            <a:extLst>
              <a:ext uri="{FF2B5EF4-FFF2-40B4-BE49-F238E27FC236}">
                <a16:creationId xmlns:a16="http://schemas.microsoft.com/office/drawing/2014/main" id="{75CA8432-EBBE-154A-885C-B04CC450C611}"/>
              </a:ext>
            </a:extLst>
          </p:cNvPr>
          <p:cNvSpPr>
            <a:spLocks/>
          </p:cNvSpPr>
          <p:nvPr/>
        </p:nvSpPr>
        <p:spPr>
          <a:xfrm>
            <a:off x="4407074" y="5923092"/>
            <a:ext cx="1302326" cy="682126"/>
          </a:xfrm>
          <a:prstGeom prst="rect">
            <a:avLst/>
          </a:prstGeom>
          <a:noFill/>
          <a:ln>
            <a:solidFill>
              <a:schemeClr val="tx2"/>
            </a:solidFill>
          </a:ln>
          <a:effectLst/>
          <a:scene3d>
            <a:camera prst="orthographicFront">
              <a:rot lat="0" lon="0" rev="0"/>
            </a:camera>
            <a:lightRig rig="brightRoom" dir="t">
              <a:rot lat="0" lon="0" rev="600000"/>
            </a:lightRig>
          </a:scene3d>
          <a:sp3d prstMaterial="metal">
            <a:bevelT w="38100" h="57150" prst="angle"/>
          </a:sp3d>
        </p:spPr>
        <p:style>
          <a:lnRef idx="0">
            <a:schemeClr val="accent1"/>
          </a:lnRef>
          <a:fillRef idx="1">
            <a:schemeClr val="accent1"/>
          </a:fillRef>
          <a:effectRef idx="0">
            <a:srgbClr val="000000"/>
          </a:effectRef>
          <a:fontRef idx="minor">
            <a:schemeClr val="bg1"/>
          </a:fontRef>
        </p:style>
        <p:txBody>
          <a:bodyPr lIns="91440" tIns="36000" rIns="91440" bIns="36000" rtlCol="0" anchor="t"/>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231F20"/>
                </a:solidFill>
                <a:effectLst/>
                <a:uLnTx/>
                <a:uFillTx/>
                <a:latin typeface="Arial"/>
                <a:ea typeface="+mn-ea"/>
                <a:cs typeface="+mn-cs"/>
              </a:rPr>
              <a:t>Auto Generate Performance</a:t>
            </a:r>
            <a:br>
              <a:rPr kumimoji="0" lang="en-US" sz="1200" b="0" i="0" u="none" strike="noStrike" kern="1200" cap="none" spc="0" normalizeH="0" baseline="0" noProof="0" dirty="0">
                <a:ln>
                  <a:noFill/>
                </a:ln>
                <a:solidFill>
                  <a:srgbClr val="231F20"/>
                </a:solidFill>
                <a:effectLst/>
                <a:uLnTx/>
                <a:uFillTx/>
                <a:latin typeface="Arial"/>
                <a:ea typeface="+mn-ea"/>
                <a:cs typeface="+mn-cs"/>
              </a:rPr>
            </a:br>
            <a:r>
              <a:rPr kumimoji="0" lang="en-US" sz="1200" b="0" i="0" u="none" strike="noStrike" kern="1200" cap="none" spc="0" normalizeH="0" baseline="0" noProof="0" dirty="0">
                <a:ln>
                  <a:noFill/>
                </a:ln>
                <a:solidFill>
                  <a:srgbClr val="231F20"/>
                </a:solidFill>
                <a:effectLst/>
                <a:uLnTx/>
                <a:uFillTx/>
                <a:latin typeface="Arial"/>
                <a:ea typeface="+mn-ea"/>
                <a:cs typeface="+mn-cs"/>
              </a:rPr>
              <a:t>Scripts</a:t>
            </a:r>
          </a:p>
        </p:txBody>
      </p:sp>
      <p:sp>
        <p:nvSpPr>
          <p:cNvPr id="22" name="Rectangle 21">
            <a:extLst>
              <a:ext uri="{FF2B5EF4-FFF2-40B4-BE49-F238E27FC236}">
                <a16:creationId xmlns:a16="http://schemas.microsoft.com/office/drawing/2014/main" id="{7805B320-D9CD-F108-DEFA-5D0747D97656}"/>
              </a:ext>
            </a:extLst>
          </p:cNvPr>
          <p:cNvSpPr/>
          <p:nvPr/>
        </p:nvSpPr>
        <p:spPr>
          <a:xfrm rot="16200000">
            <a:off x="3899333" y="6164850"/>
            <a:ext cx="695777" cy="184958"/>
          </a:xfrm>
          <a:prstGeom prst="rect">
            <a:avLst/>
          </a:prstGeom>
          <a:solidFill>
            <a:srgbClr val="0097AC"/>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dirty="0">
                <a:latin typeface="Arial"/>
              </a:rPr>
              <a:t>7</a:t>
            </a:r>
            <a:endParaRPr kumimoji="0" lang="en-IN" sz="1200" b="1" i="0" u="none" strike="noStrike" kern="1200" cap="none" spc="0" normalizeH="0" noProof="0" dirty="0">
              <a:ln>
                <a:noFill/>
              </a:ln>
              <a:effectLst/>
              <a:uLnTx/>
              <a:uFillTx/>
              <a:latin typeface="Arial"/>
              <a:ea typeface="+mn-ea"/>
              <a:cs typeface="+mn-cs"/>
            </a:endParaRPr>
          </a:p>
        </p:txBody>
      </p:sp>
      <p:sp>
        <p:nvSpPr>
          <p:cNvPr id="26" name="Rectangle 25">
            <a:extLst>
              <a:ext uri="{FF2B5EF4-FFF2-40B4-BE49-F238E27FC236}">
                <a16:creationId xmlns:a16="http://schemas.microsoft.com/office/drawing/2014/main" id="{0B2BCA5D-89A9-0592-4406-9E255FE71151}"/>
              </a:ext>
            </a:extLst>
          </p:cNvPr>
          <p:cNvSpPr/>
          <p:nvPr/>
        </p:nvSpPr>
        <p:spPr>
          <a:xfrm rot="16200000">
            <a:off x="5726410" y="3672497"/>
            <a:ext cx="837044" cy="200932"/>
          </a:xfrm>
          <a:prstGeom prst="rect">
            <a:avLst/>
          </a:prstGeom>
          <a:solidFill>
            <a:srgbClr val="7A7480"/>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8</a:t>
            </a:r>
            <a:endParaRPr kumimoji="0" lang="en-IN" sz="1200" b="1" i="0" u="none" strike="noStrike" kern="1200" cap="none" spc="0" normalizeH="0" noProof="0" dirty="0">
              <a:ln>
                <a:noFill/>
              </a:ln>
              <a:effectLst/>
              <a:uLnTx/>
              <a:uFillTx/>
              <a:latin typeface="Arial"/>
              <a:ea typeface="+mn-ea"/>
              <a:cs typeface="+mn-cs"/>
            </a:endParaRPr>
          </a:p>
        </p:txBody>
      </p:sp>
      <p:sp>
        <p:nvSpPr>
          <p:cNvPr id="28" name="Rectangle 27">
            <a:extLst>
              <a:ext uri="{FF2B5EF4-FFF2-40B4-BE49-F238E27FC236}">
                <a16:creationId xmlns:a16="http://schemas.microsoft.com/office/drawing/2014/main" id="{20469918-EBCF-7461-44BA-640D0DF23518}"/>
              </a:ext>
            </a:extLst>
          </p:cNvPr>
          <p:cNvSpPr/>
          <p:nvPr/>
        </p:nvSpPr>
        <p:spPr>
          <a:xfrm rot="16200000">
            <a:off x="7562386" y="3715803"/>
            <a:ext cx="914399" cy="187217"/>
          </a:xfrm>
          <a:prstGeom prst="rect">
            <a:avLst/>
          </a:prstGeom>
          <a:solidFill>
            <a:srgbClr val="00B050"/>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9</a:t>
            </a:r>
            <a:endParaRPr kumimoji="0" lang="en-IN" sz="1200" b="1" i="0" u="none" strike="noStrike" kern="1200" cap="none" spc="0" normalizeH="0" noProof="0" dirty="0">
              <a:ln>
                <a:noFill/>
              </a:ln>
              <a:effectLst/>
              <a:uLnTx/>
              <a:uFillTx/>
              <a:latin typeface="Arial"/>
              <a:ea typeface="+mn-ea"/>
              <a:cs typeface="+mn-cs"/>
            </a:endParaRPr>
          </a:p>
        </p:txBody>
      </p:sp>
      <p:sp>
        <p:nvSpPr>
          <p:cNvPr id="29" name="Rectangle 28">
            <a:extLst>
              <a:ext uri="{FF2B5EF4-FFF2-40B4-BE49-F238E27FC236}">
                <a16:creationId xmlns:a16="http://schemas.microsoft.com/office/drawing/2014/main" id="{E8AE2A4C-5071-4AB6-12F8-5800AB838D9D}"/>
              </a:ext>
            </a:extLst>
          </p:cNvPr>
          <p:cNvSpPr/>
          <p:nvPr/>
        </p:nvSpPr>
        <p:spPr>
          <a:xfrm rot="16200000">
            <a:off x="7510077" y="4964829"/>
            <a:ext cx="1005175" cy="195843"/>
          </a:xfrm>
          <a:prstGeom prst="rect">
            <a:avLst/>
          </a:prstGeom>
          <a:solidFill>
            <a:srgbClr val="00B050"/>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10</a:t>
            </a:r>
            <a:endParaRPr kumimoji="0" lang="en-IN" sz="1200" b="1" i="0" u="none" strike="noStrike" kern="1200" cap="none" spc="0" normalizeH="0" noProof="0" dirty="0">
              <a:ln>
                <a:noFill/>
              </a:ln>
              <a:effectLst/>
              <a:uLnTx/>
              <a:uFillTx/>
              <a:latin typeface="Arial"/>
              <a:ea typeface="+mn-ea"/>
              <a:cs typeface="+mn-cs"/>
            </a:endParaRPr>
          </a:p>
        </p:txBody>
      </p:sp>
      <p:sp>
        <p:nvSpPr>
          <p:cNvPr id="30" name="Rectangle 29">
            <a:extLst>
              <a:ext uri="{FF2B5EF4-FFF2-40B4-BE49-F238E27FC236}">
                <a16:creationId xmlns:a16="http://schemas.microsoft.com/office/drawing/2014/main" id="{5C87A382-1BEF-1819-5EED-C2CD7DE547B0}"/>
              </a:ext>
            </a:extLst>
          </p:cNvPr>
          <p:cNvSpPr/>
          <p:nvPr/>
        </p:nvSpPr>
        <p:spPr>
          <a:xfrm rot="16200000">
            <a:off x="9542578" y="3740257"/>
            <a:ext cx="914399" cy="187217"/>
          </a:xfrm>
          <a:prstGeom prst="rect">
            <a:avLst/>
          </a:prstGeom>
          <a:solidFill>
            <a:srgbClr val="003C51"/>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latin typeface="Aptos" panose="020B0004020202020204" pitchFamily="34" charset="0"/>
                <a:cs typeface="Calibri" panose="020F0502020204030204" pitchFamily="34" charset="0"/>
              </a:rPr>
              <a:t>11</a:t>
            </a:r>
          </a:p>
        </p:txBody>
      </p:sp>
      <p:sp>
        <p:nvSpPr>
          <p:cNvPr id="31" name="Rectangle 30">
            <a:extLst>
              <a:ext uri="{FF2B5EF4-FFF2-40B4-BE49-F238E27FC236}">
                <a16:creationId xmlns:a16="http://schemas.microsoft.com/office/drawing/2014/main" id="{5A8365BF-9556-63B3-DFF7-735DAA9BFF6D}"/>
              </a:ext>
            </a:extLst>
          </p:cNvPr>
          <p:cNvSpPr/>
          <p:nvPr/>
        </p:nvSpPr>
        <p:spPr>
          <a:xfrm rot="16200000">
            <a:off x="9399894" y="4968344"/>
            <a:ext cx="1198251" cy="187217"/>
          </a:xfrm>
          <a:prstGeom prst="rect">
            <a:avLst/>
          </a:prstGeom>
          <a:solidFill>
            <a:srgbClr val="003C51"/>
          </a:solidFill>
          <a:ln>
            <a:solidFill>
              <a:schemeClr val="tx2"/>
            </a:solidFill>
          </a:ln>
        </p:spPr>
        <p:style>
          <a:lnRef idx="0">
            <a:schemeClr val="accent1"/>
          </a:lnRef>
          <a:fillRef idx="1">
            <a:schemeClr val="accent1"/>
          </a:fillRef>
          <a:effectRef idx="0">
            <a:srgbClr val="000000"/>
          </a:effectRef>
          <a:fontRef idx="minor">
            <a:schemeClr val="bg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IN" sz="1200" b="1" dirty="0">
                <a:effectLst/>
                <a:latin typeface="Aptos" panose="020B0004020202020204" pitchFamily="34" charset="0"/>
                <a:ea typeface="Aptos" panose="020B0004020202020204" pitchFamily="34" charset="0"/>
                <a:cs typeface="Calibri" panose="020F0502020204030204" pitchFamily="34" charset="0"/>
              </a:rPr>
              <a:t>12</a:t>
            </a:r>
            <a:endParaRPr kumimoji="0" lang="en-IN" sz="1200" b="1" i="0" u="none" strike="noStrike" kern="1200" cap="none" spc="0" normalizeH="0" noProof="0" dirty="0">
              <a:ln>
                <a:noFill/>
              </a:ln>
              <a:effectLst/>
              <a:uLnTx/>
              <a:uFillTx/>
              <a:latin typeface="Arial"/>
              <a:ea typeface="+mn-ea"/>
              <a:cs typeface="+mn-cs"/>
            </a:endParaRPr>
          </a:p>
        </p:txBody>
      </p:sp>
    </p:spTree>
    <p:extLst>
      <p:ext uri="{BB962C8B-B14F-4D97-AF65-F5344CB8AC3E}">
        <p14:creationId xmlns:p14="http://schemas.microsoft.com/office/powerpoint/2010/main" val="441547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315095-D81A-7A5D-E64A-35B0C7A4DBB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D30889F5-FC60-45A2-A7E5-57B293A133BE}"/>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dirty="0"/>
              <a:t>User Story 1: Let's assess the accuracy and effectiveness of the test design</a:t>
            </a:r>
            <a:endParaRPr lang="en-US" b="1" kern="1200" dirty="0">
              <a:latin typeface="+mj-lt"/>
              <a:ea typeface="+mj-ea"/>
              <a:cs typeface="+mj-cs"/>
            </a:endParaRPr>
          </a:p>
        </p:txBody>
      </p:sp>
      <p:sp>
        <p:nvSpPr>
          <p:cNvPr id="4" name="Title 1">
            <a:extLst>
              <a:ext uri="{FF2B5EF4-FFF2-40B4-BE49-F238E27FC236}">
                <a16:creationId xmlns:a16="http://schemas.microsoft.com/office/drawing/2014/main" id="{16A6BC01-679D-69B9-650F-928D5BD9C0FC}"/>
              </a:ext>
            </a:extLst>
          </p:cNvPr>
          <p:cNvSpPr txBox="1">
            <a:spLocks/>
          </p:cNvSpPr>
          <p:nvPr/>
        </p:nvSpPr>
        <p:spPr>
          <a:xfrm>
            <a:off x="365760" y="365760"/>
            <a:ext cx="11457432"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231F20"/>
              </a:solidFill>
              <a:effectLst/>
              <a:uLnTx/>
              <a:uFillTx/>
              <a:latin typeface="Arial"/>
              <a:ea typeface="+mj-ea"/>
              <a:cs typeface="+mj-cs"/>
            </a:endParaRPr>
          </a:p>
        </p:txBody>
      </p:sp>
      <p:sp>
        <p:nvSpPr>
          <p:cNvPr id="7" name="Title 1">
            <a:extLst>
              <a:ext uri="{FF2B5EF4-FFF2-40B4-BE49-F238E27FC236}">
                <a16:creationId xmlns:a16="http://schemas.microsoft.com/office/drawing/2014/main" id="{16F4FBD0-9DF4-C94C-9BA4-5AB878CC8D74}"/>
              </a:ext>
            </a:extLst>
          </p:cNvPr>
          <p:cNvSpPr txBox="1">
            <a:spLocks/>
          </p:cNvSpPr>
          <p:nvPr/>
        </p:nvSpPr>
        <p:spPr>
          <a:xfrm>
            <a:off x="365748" y="1416047"/>
            <a:ext cx="11457432" cy="342714"/>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231F20"/>
                </a:solidFill>
                <a:effectLst/>
                <a:uLnTx/>
                <a:uFillTx/>
                <a:latin typeface="Arial"/>
                <a:ea typeface="+mj-ea"/>
                <a:cs typeface="+mj-cs"/>
              </a:rPr>
              <a:t>Generate test scenarios:</a:t>
            </a:r>
          </a:p>
        </p:txBody>
      </p:sp>
      <p:sp>
        <p:nvSpPr>
          <p:cNvPr id="20" name="TextBox 19">
            <a:extLst>
              <a:ext uri="{FF2B5EF4-FFF2-40B4-BE49-F238E27FC236}">
                <a16:creationId xmlns:a16="http://schemas.microsoft.com/office/drawing/2014/main" id="{D9EE785A-5DA1-0F27-076E-49DA8715BEF2}"/>
              </a:ext>
            </a:extLst>
          </p:cNvPr>
          <p:cNvSpPr txBox="1"/>
          <p:nvPr/>
        </p:nvSpPr>
        <p:spPr>
          <a:xfrm>
            <a:off x="2003484" y="2265037"/>
            <a:ext cx="8391345" cy="3661387"/>
          </a:xfrm>
          <a:prstGeom prst="rect">
            <a:avLst/>
          </a:prstGeom>
          <a:noFill/>
        </p:spPr>
        <p:txBody>
          <a:bodyPr wrap="square">
            <a:spAutoFit/>
          </a:bodyPr>
          <a:lstStyle/>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Title: Find the best postgraduate course at Leeds Trinity University</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As a prospective postgraduate student,</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r>
              <a:rPr lang="en-IN" sz="1800" kern="100" dirty="0">
                <a:effectLst/>
                <a:latin typeface="Aptos" panose="020B0004020202020204" pitchFamily="34" charset="0"/>
                <a:ea typeface="Aptos" panose="020B0004020202020204" pitchFamily="34" charset="0"/>
                <a:cs typeface="Times New Roman" panose="02020603050405020304" pitchFamily="18" charset="0"/>
              </a:rPr>
              <a:t>I want to navigate from the home screen to browse and filter postgraduate courses,</a:t>
            </a:r>
            <a:br>
              <a:rPr lang="en-IN" sz="1800" kern="100" dirty="0">
                <a:effectLst/>
                <a:latin typeface="Aptos" panose="020B0004020202020204" pitchFamily="34" charset="0"/>
                <a:ea typeface="Aptos" panose="020B0004020202020204" pitchFamily="34" charset="0"/>
                <a:cs typeface="Times New Roman" panose="02020603050405020304" pitchFamily="18" charset="0"/>
              </a:rPr>
            </a:br>
            <a:r>
              <a:rPr lang="en-IN" sz="1800" kern="100" dirty="0">
                <a:effectLst/>
                <a:latin typeface="Aptos" panose="020B0004020202020204" pitchFamily="34" charset="0"/>
                <a:ea typeface="Aptos" panose="020B0004020202020204" pitchFamily="34" charset="0"/>
                <a:cs typeface="Times New Roman" panose="02020603050405020304" pitchFamily="18" charset="0"/>
              </a:rPr>
              <a:t>so that I can find a course that aligns with my career goals and academic interests.</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Acceptance Criteria:</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From the home screen, the user can access a list of postgraduate courses.</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The user can filter courses by relevant criteria </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Each course should provide necessary details</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800" kern="100" dirty="0">
                <a:effectLst/>
                <a:latin typeface="Aptos" panose="020B0004020202020204" pitchFamily="34" charset="0"/>
                <a:ea typeface="Aptos" panose="020B0004020202020204" pitchFamily="34" charset="0"/>
                <a:cs typeface="Times New Roman" panose="02020603050405020304" pitchFamily="18" charset="0"/>
              </a:rPr>
              <a:t>The user should be able to compare multiple courses for easier decision-making.</a:t>
            </a:r>
            <a:endParaRPr lang="en-IN" sz="16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3374928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D16F2E-553F-D253-89C7-09CD861C8C60}"/>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7E7BBF78-6ED4-3F16-5402-5D4F8EB23B54}"/>
              </a:ext>
            </a:extLst>
          </p:cNvPr>
          <p:cNvSpPr>
            <a:spLocks noGrp="1"/>
          </p:cNvSpPr>
          <p:nvPr>
            <p:ph type="title"/>
          </p:nvPr>
        </p:nvSpPr>
        <p:spPr>
          <a:xfrm>
            <a:off x="365760" y="365760"/>
            <a:ext cx="11457432" cy="914400"/>
          </a:xfrm>
        </p:spPr>
        <p:txBody>
          <a:bodyPr vert="horz" lIns="0" tIns="0" rIns="0" bIns="0" rtlCol="0" anchor="t" anchorCtr="0">
            <a:normAutofit/>
          </a:bodyPr>
          <a:lstStyle/>
          <a:p>
            <a:r>
              <a:rPr lang="en-US" dirty="0"/>
              <a:t>User Story 2: Let's compare the outcomes of the test design.</a:t>
            </a:r>
            <a:endParaRPr lang="en-US" b="1" kern="1200" dirty="0">
              <a:latin typeface="+mj-lt"/>
              <a:ea typeface="+mj-ea"/>
              <a:cs typeface="+mj-cs"/>
            </a:endParaRPr>
          </a:p>
        </p:txBody>
      </p:sp>
      <p:sp>
        <p:nvSpPr>
          <p:cNvPr id="4" name="Title 1">
            <a:extLst>
              <a:ext uri="{FF2B5EF4-FFF2-40B4-BE49-F238E27FC236}">
                <a16:creationId xmlns:a16="http://schemas.microsoft.com/office/drawing/2014/main" id="{8554FDCD-CC99-55B0-9499-5D8531059E01}"/>
              </a:ext>
            </a:extLst>
          </p:cNvPr>
          <p:cNvSpPr txBox="1">
            <a:spLocks/>
          </p:cNvSpPr>
          <p:nvPr/>
        </p:nvSpPr>
        <p:spPr>
          <a:xfrm>
            <a:off x="365760" y="365760"/>
            <a:ext cx="11457432" cy="914400"/>
          </a:xfrm>
          <a:prstGeom prst="rect">
            <a:avLst/>
          </a:prstGeom>
        </p:spPr>
        <p:txBody>
          <a:bodyPr vert="horz" lIns="0" tIns="0" rIns="0" bIns="0" rtlCol="0" anchor="t" anchorCtr="0">
            <a:no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1" i="0" u="none" strike="noStrike" kern="1200" cap="none" spc="0" normalizeH="0" baseline="0" noProof="0">
              <a:ln>
                <a:noFill/>
              </a:ln>
              <a:solidFill>
                <a:srgbClr val="231F20"/>
              </a:solidFill>
              <a:effectLst/>
              <a:uLnTx/>
              <a:uFillTx/>
              <a:latin typeface="Arial"/>
              <a:ea typeface="+mj-ea"/>
              <a:cs typeface="+mj-cs"/>
            </a:endParaRPr>
          </a:p>
        </p:txBody>
      </p:sp>
      <p:sp>
        <p:nvSpPr>
          <p:cNvPr id="7" name="Title 1">
            <a:extLst>
              <a:ext uri="{FF2B5EF4-FFF2-40B4-BE49-F238E27FC236}">
                <a16:creationId xmlns:a16="http://schemas.microsoft.com/office/drawing/2014/main" id="{972DC6A7-D0D5-3E73-A9B8-043D77EA20CB}"/>
              </a:ext>
            </a:extLst>
          </p:cNvPr>
          <p:cNvSpPr txBox="1">
            <a:spLocks/>
          </p:cNvSpPr>
          <p:nvPr/>
        </p:nvSpPr>
        <p:spPr>
          <a:xfrm>
            <a:off x="365748" y="1108803"/>
            <a:ext cx="11457432" cy="342714"/>
          </a:xfrm>
          <a:prstGeom prst="rect">
            <a:avLst/>
          </a:prstGeom>
        </p:spPr>
        <p:txBody>
          <a:bodyPr vert="horz" lIns="0" tIns="0" rIns="0" bIns="0" rtlCol="0" anchor="t" anchorCtr="0">
            <a:normAutofit/>
          </a:bodyPr>
          <a:lst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000" b="1" i="0" u="none" strike="noStrike" kern="1200" cap="none" spc="0" normalizeH="0" baseline="0" noProof="0" dirty="0">
                <a:ln>
                  <a:noFill/>
                </a:ln>
                <a:solidFill>
                  <a:srgbClr val="231F20"/>
                </a:solidFill>
                <a:effectLst/>
                <a:uLnTx/>
                <a:uFillTx/>
                <a:latin typeface="Arial"/>
                <a:ea typeface="+mj-ea"/>
                <a:cs typeface="+mj-cs"/>
              </a:rPr>
              <a:t>Generate test scenarios:</a:t>
            </a:r>
          </a:p>
        </p:txBody>
      </p:sp>
      <p:sp>
        <p:nvSpPr>
          <p:cNvPr id="3" name="TextBox 2">
            <a:extLst>
              <a:ext uri="{FF2B5EF4-FFF2-40B4-BE49-F238E27FC236}">
                <a16:creationId xmlns:a16="http://schemas.microsoft.com/office/drawing/2014/main" id="{71F597A1-9777-EF81-E98F-DD86E4537CEA}"/>
              </a:ext>
            </a:extLst>
          </p:cNvPr>
          <p:cNvSpPr txBox="1"/>
          <p:nvPr/>
        </p:nvSpPr>
        <p:spPr>
          <a:xfrm>
            <a:off x="781369" y="1713493"/>
            <a:ext cx="11041811" cy="4178323"/>
          </a:xfrm>
          <a:prstGeom prst="rect">
            <a:avLst/>
          </a:prstGeom>
          <a:noFill/>
        </p:spPr>
        <p:txBody>
          <a:bodyPr wrap="square">
            <a:spAutoFit/>
          </a:bodyPr>
          <a:lstStyle/>
          <a:p>
            <a:pPr>
              <a:lnSpc>
                <a:spcPct val="107000"/>
              </a:lnSpc>
              <a:spcAft>
                <a:spcPts val="800"/>
              </a:spcAf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Title: Find the best postgraduate course at Leeds Trinity University</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As a prospective postgraduate student,</a:t>
            </a:r>
            <a:br>
              <a:rPr lang="en-IN" sz="1200" kern="100" dirty="0">
                <a:effectLst/>
                <a:latin typeface="Aptos" panose="020B0004020202020204" pitchFamily="34" charset="0"/>
                <a:ea typeface="Aptos" panose="020B0004020202020204" pitchFamily="34" charset="0"/>
                <a:cs typeface="Times New Roman" panose="02020603050405020304" pitchFamily="18" charset="0"/>
              </a:rPr>
            </a:br>
            <a:r>
              <a:rPr lang="en-IN" sz="1200" kern="100" dirty="0">
                <a:effectLst/>
                <a:latin typeface="Aptos" panose="020B0004020202020204" pitchFamily="34" charset="0"/>
                <a:ea typeface="Aptos" panose="020B0004020202020204" pitchFamily="34" charset="0"/>
                <a:cs typeface="Times New Roman" panose="02020603050405020304" pitchFamily="18" charset="0"/>
              </a:rPr>
              <a:t>I want to easily navigate from the home screen to postgraduate courses, browse and filter available options,</a:t>
            </a:r>
            <a:br>
              <a:rPr lang="en-IN" sz="1200" kern="100" dirty="0">
                <a:effectLst/>
                <a:latin typeface="Aptos" panose="020B0004020202020204" pitchFamily="34" charset="0"/>
                <a:ea typeface="Aptos" panose="020B0004020202020204" pitchFamily="34" charset="0"/>
                <a:cs typeface="Times New Roman" panose="02020603050405020304" pitchFamily="18" charset="0"/>
              </a:rPr>
            </a:br>
            <a:r>
              <a:rPr lang="en-IN" sz="1200" kern="100" dirty="0">
                <a:effectLst/>
                <a:latin typeface="Aptos" panose="020B0004020202020204" pitchFamily="34" charset="0"/>
                <a:ea typeface="Aptos" panose="020B0004020202020204" pitchFamily="34" charset="0"/>
                <a:cs typeface="Times New Roman" panose="02020603050405020304" pitchFamily="18" charset="0"/>
              </a:rPr>
              <a:t>so that I can find a course that suits my career goals, academic interests, and preferred study mode.</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07000"/>
              </a:lnSpc>
              <a:spcAft>
                <a:spcPts val="800"/>
              </a:spcAf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Acceptance Criteria:</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From the home screen, the user can access the "Postgraduate Courses" link under the "Courses" section.</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The user is directed to a page listing all available postgraduate courses with essential details, including course name, subject area, and study mode (full-time, part-time, with placement).</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The user can use filters to refine the list based on:</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Course type (e.g., Master's, Doctorate), Study mode (e.g., Full-time, Part-time, Online), Subject area (e.g., Business, Education, Media)</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Each course has a dedicated page providing detailed information about:</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p>
            <a:pPr marL="742950" lvl="1" indent="-285750">
              <a:lnSpc>
                <a:spcPct val="107000"/>
              </a:lnSpc>
              <a:spcAft>
                <a:spcPts val="800"/>
              </a:spcAft>
              <a:buSzPts val="1000"/>
              <a:buFont typeface="Courier New" panose="02070309020205020404" pitchFamily="49" charset="0"/>
              <a:buChar char="o"/>
              <a:tabLst>
                <a:tab pos="9144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Course description, Entry requirements, Tuition fees, Career prospects, Duration and study mode</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The user can access a search bar to find specific courses by name or keyword.</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Users can compare different postgraduate programs to find the one that best fits their needs and interests.</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a:p>
            <a:pPr marL="342900" lvl="0" indent="-342900">
              <a:lnSpc>
                <a:spcPct val="107000"/>
              </a:lnSpc>
              <a:spcAft>
                <a:spcPts val="800"/>
              </a:spcAft>
              <a:buFont typeface="+mj-lt"/>
              <a:buAutoNum type="arabicPeriod"/>
              <a:tabLst>
                <a:tab pos="457200" algn="l"/>
              </a:tabLst>
            </a:pPr>
            <a:r>
              <a:rPr lang="en-IN" sz="1200" kern="100" dirty="0">
                <a:effectLst/>
                <a:latin typeface="Aptos" panose="020B0004020202020204" pitchFamily="34" charset="0"/>
                <a:ea typeface="Aptos" panose="020B0004020202020204" pitchFamily="34" charset="0"/>
                <a:cs typeface="Times New Roman" panose="02020603050405020304" pitchFamily="18" charset="0"/>
              </a:rPr>
              <a:t>The user can easily navigate back to the home page or explore other related sections (e.g., fees, applying, open days).</a:t>
            </a:r>
            <a:endParaRPr lang="en-IN" sz="1100" kern="100" dirty="0">
              <a:effectLst/>
              <a:latin typeface="Aptos" panose="020B0004020202020204" pitchFamily="34" charset="0"/>
              <a:ea typeface="Aptos" panose="020B0004020202020204" pitchFamily="34" charset="0"/>
              <a:cs typeface="Times New Roman" panose="02020603050405020304" pitchFamily="18" charset="0"/>
            </a:endParaRPr>
          </a:p>
        </p:txBody>
      </p:sp>
    </p:spTree>
    <p:extLst>
      <p:ext uri="{BB962C8B-B14F-4D97-AF65-F5344CB8AC3E}">
        <p14:creationId xmlns:p14="http://schemas.microsoft.com/office/powerpoint/2010/main" val="2409786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381F9A-7638-D738-078B-5B0B53C6EB4F}"/>
              </a:ext>
            </a:extLst>
          </p:cNvPr>
          <p:cNvPicPr>
            <a:picLocks noChangeAspect="1"/>
          </p:cNvPicPr>
          <p:nvPr/>
        </p:nvPicPr>
        <p:blipFill>
          <a:blip r:embed="rId2"/>
          <a:stretch>
            <a:fillRect/>
          </a:stretch>
        </p:blipFill>
        <p:spPr>
          <a:xfrm>
            <a:off x="3480535" y="5483884"/>
            <a:ext cx="3815751" cy="611116"/>
          </a:xfrm>
          <a:prstGeom prst="rect">
            <a:avLst/>
          </a:prstGeom>
        </p:spPr>
      </p:pic>
      <p:pic>
        <p:nvPicPr>
          <p:cNvPr id="1028" name="Picture 4" descr="Cost of Defects - in Software development life cycle">
            <a:extLst>
              <a:ext uri="{FF2B5EF4-FFF2-40B4-BE49-F238E27FC236}">
                <a16:creationId xmlns:a16="http://schemas.microsoft.com/office/drawing/2014/main" id="{9A6FFAF2-ECC8-7868-6D99-4DFF87EABBA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8657"/>
          <a:stretch/>
        </p:blipFill>
        <p:spPr bwMode="auto">
          <a:xfrm>
            <a:off x="2333669" y="763000"/>
            <a:ext cx="6581505" cy="4550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43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UST 2025 Q1 Aptos">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Template Aptos Light">
      <a:majorFont>
        <a:latin typeface="Aptos Light"/>
        <a:ea typeface=""/>
        <a:cs typeface=""/>
      </a:majorFont>
      <a:minorFont>
        <a:latin typeface="Aptos Light"/>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0" indent="0" algn="l">
          <a:lnSpc>
            <a:spcPct val="100000"/>
          </a:lnSpc>
          <a:spcBef>
            <a:spcPts val="1200"/>
          </a:spcBef>
          <a:buSzPct val="100000"/>
          <a:buFont typeface="Arial" panose="020B0604020202020204" pitchFamily="34" charset="0"/>
          <a:buNone/>
          <a:defRPr sz="1800" dirty="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extLst>
    <a:ext uri="{05A4C25C-085E-4340-85A3-A5531E510DB2}">
      <thm15:themeFamily xmlns:thm15="http://schemas.microsoft.com/office/thememl/2012/main" name="UST_PowerPoint_16x9_21Oct2020" id="{2FCFBAFE-DAA5-46BD-B8DC-04E9DEE71F3A}" vid="{90151F41-C9BF-4400-9ABD-DB0CFDBABE13}"/>
    </a:ext>
  </a:extLst>
</a:theme>
</file>

<file path=ppt/theme/theme2.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ppt/theme/theme3.xml><?xml version="1.0" encoding="utf-8"?>
<a:theme xmlns:a="http://schemas.openxmlformats.org/drawingml/2006/main" name="UST">
  <a:themeElements>
    <a:clrScheme name="UST Colors">
      <a:dk1>
        <a:srgbClr val="231F20"/>
      </a:dk1>
      <a:lt1>
        <a:srgbClr val="FFFFFF"/>
      </a:lt1>
      <a:dk2>
        <a:srgbClr val="006E74"/>
      </a:dk2>
      <a:lt2>
        <a:srgbClr val="ECECE1"/>
      </a:lt2>
      <a:accent1>
        <a:srgbClr val="0097AC"/>
      </a:accent1>
      <a:accent2>
        <a:srgbClr val="881E87"/>
      </a:accent2>
      <a:accent3>
        <a:srgbClr val="01B27C"/>
      </a:accent3>
      <a:accent4>
        <a:srgbClr val="003C51"/>
      </a:accent4>
      <a:accent5>
        <a:srgbClr val="7A7480"/>
      </a:accent5>
      <a:accent6>
        <a:srgbClr val="FC6A59"/>
      </a:accent6>
      <a:hlink>
        <a:srgbClr val="006E74"/>
      </a:hlink>
      <a:folHlink>
        <a:srgbClr val="006E74"/>
      </a:folHlink>
    </a:clrScheme>
    <a:fontScheme name="UST Fonts">
      <a:majorFont>
        <a:latin typeface="Arial"/>
        <a:ea typeface=""/>
        <a:cs typeface=""/>
      </a:majorFont>
      <a:minorFont>
        <a:latin typeface="Arial"/>
        <a:ea typeface=""/>
        <a:cs typeface=""/>
      </a:minorFont>
    </a:fontScheme>
    <a:fmtScheme name="UST Effects">
      <a:fillStyleLst>
        <a:solidFill>
          <a:schemeClr val="phClr"/>
        </a:solidFill>
        <a:solidFill>
          <a:schemeClr val="phClr"/>
        </a:solidFill>
        <a:solidFill>
          <a:schemeClr val="phClr"/>
        </a:solidFill>
      </a:fillStyleLst>
      <a:lnStyleLst>
        <a:ln w="12700" cap="sq" cmpd="sng" algn="ctr">
          <a:solidFill>
            <a:schemeClr val="phClr"/>
          </a:solidFill>
          <a:prstDash val="solid"/>
        </a:ln>
        <a:ln w="12700" cap="sq" cmpd="sng" algn="ctr">
          <a:solidFill>
            <a:schemeClr val="phClr"/>
          </a:solidFill>
          <a:prstDash val="solid"/>
        </a:ln>
        <a:ln w="12700" cap="sq" cmpd="sng" algn="ctr">
          <a:solidFill>
            <a:schemeClr val="phClr"/>
          </a:solidFill>
          <a:prstDash val="solid"/>
        </a:ln>
      </a:lnStyleLst>
      <a:effectStyleLst>
        <a:effectStyle>
          <a:effectLst/>
        </a:effectStyle>
        <a:effectStyle>
          <a:effectLst/>
        </a:effectStyle>
        <a:effectStyle>
          <a:effectLst>
            <a:outerShdw blurRad="127000" dist="63500" dir="2700000" algn="br" rotWithShape="0">
              <a:srgbClr val="000000">
                <a:alpha val="25000"/>
              </a:srgbClr>
            </a:outerShdw>
          </a:effectLst>
        </a:effectStyle>
      </a:effectStyleLst>
      <a:bgFillStyleLst>
        <a:solidFill>
          <a:schemeClr val="phClr"/>
        </a:solidFill>
        <a:solidFill>
          <a:schemeClr val="phClr"/>
        </a:solidFill>
        <a:solidFill>
          <a:schemeClr val="phClr"/>
        </a:solidFill>
      </a:bgFillStyleLst>
    </a:fmtScheme>
  </a:themeElements>
  <a:objectDefaults>
    <a:spDef>
      <a:spPr>
        <a:ln>
          <a:noFill/>
        </a:ln>
      </a:spPr>
      <a:bodyPr/>
      <a:lstStyle>
        <a:defPPr algn="ctr">
          <a:lnSpc>
            <a:spcPct val="100000"/>
          </a:lnSpc>
          <a:defRPr sz="1800"/>
        </a:defPPr>
      </a:lstStyle>
      <a:style>
        <a:lnRef idx="0">
          <a:schemeClr val="accent1"/>
        </a:lnRef>
        <a:fillRef idx="1">
          <a:schemeClr val="accent1"/>
        </a:fillRef>
        <a:effectRef idx="0">
          <a:srgbClr val="000000"/>
        </a:effectRef>
        <a:fontRef idx="minor">
          <a:schemeClr val="bg1"/>
        </a:fontRef>
      </a:style>
    </a:spDef>
    <a:lnDef>
      <a:spPr>
        <a:ln w="12700" cap="sq"/>
      </a:spPr>
      <a:bodyPr/>
      <a:lstStyle/>
      <a:style>
        <a:lnRef idx="1">
          <a:schemeClr val="accent1"/>
        </a:lnRef>
        <a:fillRef idx="0">
          <a:schemeClr val="accent1"/>
        </a:fillRef>
        <a:effectRef idx="0">
          <a:srgbClr val="000000"/>
        </a:effectRef>
        <a:fontRef idx="minor">
          <a:schemeClr val="bg1"/>
        </a:fontRef>
      </a:style>
    </a:lnDef>
    <a:txDef>
      <a:spPr>
        <a:noFill/>
      </a:spPr>
      <a:bodyPr wrap="square" lIns="0" tIns="0" rIns="0" bIns="0" rtlCol="0">
        <a:noAutofit/>
      </a:bodyPr>
      <a:lstStyle>
        <a:defPPr marL="182880" indent="-182880">
          <a:lnSpc>
            <a:spcPct val="100000"/>
          </a:lnSpc>
          <a:spcBef>
            <a:spcPts val="1200"/>
          </a:spcBef>
          <a:buSzPct val="100000"/>
          <a:buFont typeface="Arial"/>
          <a:buChar char="•"/>
          <a:defRPr sz="1800"/>
        </a:defPPr>
      </a:lstStyle>
    </a:txDef>
  </a:objectDefaults>
  <a:extraClrSchemeLst/>
  <a:custClrLst>
    <a:custClr name="Dark Teal">
      <a:srgbClr val="006E74"/>
    </a:custClr>
    <a:custClr name="Light Teal">
      <a:srgbClr val="0097AC"/>
    </a:custClr>
    <a:custClr name="Soft Black">
      <a:srgbClr val="231F20"/>
    </a:custClr>
    <a:custClr name="White">
      <a:srgbClr val="FFFFFF"/>
    </a:custClr>
    <a:custClr name="Purple">
      <a:srgbClr val="881E87"/>
    </a:custClr>
    <a:custClr name="Green">
      <a:srgbClr val="01B27C"/>
    </a:custClr>
    <a:custClr name="Petrol">
      <a:srgbClr val="003C51"/>
    </a:custClr>
    <a:custClr name="Dark Gray">
      <a:srgbClr val="7A7480"/>
    </a:custClr>
    <a:custClr name="Orange">
      <a:srgbClr val="FC6A59"/>
    </a:custClr>
    <a:custClr name="Dark Sand">
      <a:srgbClr val="DBD3BD"/>
    </a:custClr>
    <a:custClr name="Light Gray Wash">
      <a:srgbClr val="F2F7F8"/>
    </a:custClr>
    <a:custClr name="Mid Gray Wash">
      <a:srgbClr val="D7E0E3"/>
    </a:custClr>
    <a:custClr name="Dark Gray Wash">
      <a:srgbClr val="C2BCBE"/>
    </a:custClr>
    <a:custClr name="Sand">
      <a:srgbClr val="ECECE1"/>
    </a:custClr>
  </a:custClr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1A4531A6364A44F9F954677019A3F5F" ma:contentTypeVersion="4" ma:contentTypeDescription="Create a new document." ma:contentTypeScope="" ma:versionID="ffd8903666de57730f315d1029fc379c">
  <xsd:schema xmlns:xsd="http://www.w3.org/2001/XMLSchema" xmlns:xs="http://www.w3.org/2001/XMLSchema" xmlns:p="http://schemas.microsoft.com/office/2006/metadata/properties" xmlns:ns2="3212fd16-76a0-4a75-b2fb-8ac7e84b20fa" targetNamespace="http://schemas.microsoft.com/office/2006/metadata/properties" ma:root="true" ma:fieldsID="98d3d04a3a2fc50b40bc05cc24bd0419" ns2:_="">
    <xsd:import namespace="3212fd16-76a0-4a75-b2fb-8ac7e84b20f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12fd16-76a0-4a75-b2fb-8ac7e84b20f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3DF18AF8-9165-447B-A970-765D04B49555}">
  <ds:schemaRefs>
    <ds:schemaRef ds:uri="http://schemas.microsoft.com/sharepoint/v3/contenttype/forms"/>
  </ds:schemaRefs>
</ds:datastoreItem>
</file>

<file path=customXml/itemProps2.xml><?xml version="1.0" encoding="utf-8"?>
<ds:datastoreItem xmlns:ds="http://schemas.openxmlformats.org/officeDocument/2006/customXml" ds:itemID="{85CFF047-479D-4636-B476-DCC758D15B6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212fd16-76a0-4a75-b2fb-8ac7e84b2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38E9144-E3A5-41BC-AFE4-00414EB4BFE9}">
  <ds:schemaRefs>
    <ds:schemaRef ds:uri="http://purl.org/dc/elements/1.1/"/>
    <ds:schemaRef ds:uri="http://schemas.microsoft.com/office/infopath/2007/PartnerControls"/>
    <ds:schemaRef ds:uri="http://purl.org/dc/dcmitype/"/>
    <ds:schemaRef ds:uri="3212fd16-76a0-4a75-b2fb-8ac7e84b20fa"/>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24791</TotalTime>
  <Words>9853</Words>
  <Application>Microsoft Office PowerPoint</Application>
  <PresentationFormat>Widescreen</PresentationFormat>
  <Paragraphs>1117</Paragraphs>
  <Slides>110</Slides>
  <Notes>54</Notes>
  <HiddenSlides>21</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110</vt:i4>
      </vt:variant>
    </vt:vector>
  </HeadingPairs>
  <TitlesOfParts>
    <vt:vector size="117" baseType="lpstr">
      <vt:lpstr>Aptos</vt:lpstr>
      <vt:lpstr>Aptos Light</vt:lpstr>
      <vt:lpstr>Arial</vt:lpstr>
      <vt:lpstr>Calibri</vt:lpstr>
      <vt:lpstr>Courier New</vt:lpstr>
      <vt:lpstr>Wingdings</vt:lpstr>
      <vt:lpstr>UST 2025 Q1 Aptos</vt:lpstr>
      <vt:lpstr>A Warm Welcome to the UST AccelerateUS event. </vt:lpstr>
      <vt:lpstr>Keynote Speakers </vt:lpstr>
      <vt:lpstr>Ice Break  Activity  (5-10 min)</vt:lpstr>
      <vt:lpstr>Agenda (Session 1)</vt:lpstr>
      <vt:lpstr>Intro AI-Led Testing</vt:lpstr>
      <vt:lpstr>PowerPoint Presentation</vt:lpstr>
      <vt:lpstr>PowerPoint Presentation</vt:lpstr>
      <vt:lpstr>PowerPoint Presentation</vt:lpstr>
      <vt:lpstr>PowerPoint Presentation</vt:lpstr>
      <vt:lpstr>PowerPoint Presentation</vt:lpstr>
      <vt:lpstr>AI in Software Testing and QA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Components of AI (Relevant to Testing)</vt:lpstr>
      <vt:lpstr>Key Components of AI (Continued)</vt:lpstr>
      <vt:lpstr>Example: Integrating NLP with Selenium</vt:lpstr>
      <vt:lpstr>How to Integrate NLP with Selenium</vt:lpstr>
      <vt:lpstr>Example Scenario</vt:lpstr>
      <vt:lpstr>Limitations of Basic NLP Approach</vt:lpstr>
      <vt:lpstr>Advanced Capabilities of LLMs</vt:lpstr>
      <vt:lpstr>Example: LLM-Driven Selenium Automation</vt:lpstr>
      <vt:lpstr>Human in the Loop</vt:lpstr>
      <vt:lpstr>Defining Test Strategies &amp; Priorities</vt:lpstr>
      <vt:lpstr>PowerPoint Presentation</vt:lpstr>
      <vt:lpstr>Software Testing Life Cycle</vt:lpstr>
      <vt:lpstr>PowerPoint Presentation</vt:lpstr>
      <vt:lpstr>Manual Aspects of Test Planning</vt:lpstr>
      <vt:lpstr>Defect Reporting in Manual Testing</vt:lpstr>
      <vt:lpstr>Key Transitions in Testing Evolution</vt:lpstr>
      <vt:lpstr>Quick Timeline</vt:lpstr>
      <vt:lpstr>PowerPoint Presentation</vt:lpstr>
      <vt:lpstr>The State of Software Testing (Why Consider AI?)</vt:lpstr>
      <vt:lpstr>AI’s Role – What Can AI Do in Testing?</vt:lpstr>
      <vt:lpstr>Benefits of AI in Testing (Why It Matters)</vt:lpstr>
      <vt:lpstr>PowerPoint Presentation</vt:lpstr>
      <vt:lpstr>AI Testing Tools – Overview</vt:lpstr>
      <vt:lpstr>Tool Spotlight – Self-Healing &amp; ML</vt:lpstr>
      <vt:lpstr>Quick Quiz</vt:lpstr>
      <vt:lpstr>Activity (30 min): Industry-Specific Testing Challenges</vt:lpstr>
      <vt:lpstr>Interactive Breakout Sessions – Instructions</vt:lpstr>
      <vt:lpstr>Tool Spotlight – Visual AI &amp; Analytics</vt:lpstr>
      <vt:lpstr>Best Practices for Adopting AI in Testing</vt:lpstr>
      <vt:lpstr>Case Study – Risk Management &amp; QA</vt:lpstr>
      <vt:lpstr>Case Study – Healthcare</vt:lpstr>
      <vt:lpstr>Reflection &amp; Padlet Discussion: “How Can AI Help? </vt:lpstr>
      <vt:lpstr>Wrap-Up &amp; Next Steps</vt:lpstr>
      <vt:lpstr>PowerPoint Presentation</vt:lpstr>
      <vt:lpstr>Intro AI-Led Testing</vt:lpstr>
      <vt:lpstr>Day 1 Session 2 Schedule </vt:lpstr>
      <vt:lpstr>Day2 topics</vt:lpstr>
      <vt:lpstr>Evolution of testing</vt:lpstr>
      <vt:lpstr>AI driven test automation</vt:lpstr>
      <vt:lpstr>UST QE Platform : Continuous testing platform to encapsulate the best practices for seamless adoption</vt:lpstr>
      <vt:lpstr>Why Move from Automated to AI Testing?</vt:lpstr>
      <vt:lpstr>Activity (15 minutes)</vt:lpstr>
      <vt:lpstr>AI Testing Tools – Quick Overview</vt:lpstr>
      <vt:lpstr>Activity: Have you used them before? (5 min) </vt:lpstr>
      <vt:lpstr>Live Demo 1 – AI Self-Healing with Testim</vt:lpstr>
      <vt:lpstr>Challenge: Spot the Change</vt:lpstr>
      <vt:lpstr>Demo: </vt:lpstr>
      <vt:lpstr>Demo 2: Applitools Visual AI</vt:lpstr>
      <vt:lpstr>Quick Quiz:</vt:lpstr>
      <vt:lpstr>Demo 2: Live/Video</vt:lpstr>
      <vt:lpstr>Applitools snippet</vt:lpstr>
      <vt:lpstr>Group Workshop Instructions</vt:lpstr>
      <vt:lpstr>AI Testing Scenario</vt:lpstr>
      <vt:lpstr>Group Discussion</vt:lpstr>
      <vt:lpstr>Guided Q&amp;A </vt:lpstr>
      <vt:lpstr>Best Practices &amp; Next Steps</vt:lpstr>
      <vt:lpstr>Thank you</vt:lpstr>
      <vt:lpstr>Intro AI-Led Testing</vt:lpstr>
      <vt:lpstr>Session 3 Overview / Agenda</vt:lpstr>
      <vt:lpstr>Introduction to Generative AI in Testing (Part 1)</vt:lpstr>
      <vt:lpstr>Introduction to Generative AI in Testing (Part 2)</vt:lpstr>
      <vt:lpstr>Live Demonstration Overview</vt:lpstr>
      <vt:lpstr>Activity</vt:lpstr>
      <vt:lpstr>Hands-On Practical Activity (Part 1)</vt:lpstr>
      <vt:lpstr>Hands-On Practical Activity (Part 2)</vt:lpstr>
      <vt:lpstr>Ten Predefined Scenarios</vt:lpstr>
      <vt:lpstr>Discussion Questions</vt:lpstr>
      <vt:lpstr>Group Discussion &amp; Evaluation</vt:lpstr>
      <vt:lpstr>PowerPoint Presentation</vt:lpstr>
      <vt:lpstr>PowerPoint Presentation</vt:lpstr>
      <vt:lpstr>Key Takeaways &amp; Next Steps</vt:lpstr>
      <vt:lpstr>Gen AI Powered QE Capabilities  Day 2 – Session 1 09:30 – 12:30</vt:lpstr>
      <vt:lpstr>Senior HR Business Partner</vt:lpstr>
      <vt:lpstr>UST QE Platform : Continuous testing platform to encapsulate the best practices for seamless adoption</vt:lpstr>
      <vt:lpstr>UST Platform GenAI capabilities, delivering accelerated test automation 30% faster &gt;30% cheaper</vt:lpstr>
      <vt:lpstr>User Story 1: Let's assess the accuracy and effectiveness of the test design</vt:lpstr>
      <vt:lpstr>User Story 2: Let's compare the outcomes of the test design.</vt:lpstr>
      <vt:lpstr>PowerPoint Presentation</vt:lpstr>
      <vt:lpstr>UST Platform GenAI capabilities, delivering accelerated test automation 30% faster &gt;30% cheaper</vt:lpstr>
      <vt:lpstr>PowerPoint Presentation</vt:lpstr>
      <vt:lpstr>Panel Discussion  Day 2 – Session 2 13:30 – 15:00</vt:lpstr>
      <vt:lpstr>Industry Case Studies Q&amp;A  Networking session  Day 2 – Session 3 15:30 – 17:00</vt:lpstr>
      <vt:lpstr>UST Industry case study #1: streamlining test case generation for enhanced efficiency and accuracy </vt:lpstr>
      <vt:lpstr>UST Industry case study #2: solving the hidden cost of mismatched product images and a scalable solution  </vt:lpstr>
      <vt:lpstr>Activity: Have you used them before? (5-10 min) </vt:lpstr>
      <vt:lpstr>Thank you</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the UST 16x9 PowerPoint template Revised October 21, 2020</dc:title>
  <dc:subject/>
  <dc:creator>GTMServices@ust.com</dc:creator>
  <cp:keywords/>
  <dc:description/>
  <cp:lastModifiedBy>Yashar Baradaranshokouhi</cp:lastModifiedBy>
  <cp:revision>195</cp:revision>
  <cp:lastPrinted>2019-10-06T00:46:52Z</cp:lastPrinted>
  <dcterms:created xsi:type="dcterms:W3CDTF">2020-12-03T20:34:18Z</dcterms:created>
  <dcterms:modified xsi:type="dcterms:W3CDTF">2025-06-10T02:36:18Z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0x01010071A4531A6364A44F9F954677019A3F5F</vt:lpwstr>
  </property>
</Properties>
</file>